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7a2723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7a2723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81fb43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81fb43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81fb4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81fb4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7a27234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7a2723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7a27234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7a27234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7a27234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7a27234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1ZeO9OzRI3DQACvKXCSI9_z12MOqwFWXiZjNSOO14C1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boTHucazx1I6kTTn4E04enzOUG_RuO4nVhOWnLbBEiI" TargetMode="External"/><Relationship Id="rId4" Type="http://schemas.openxmlformats.org/officeDocument/2006/relationships/hyperlink" Target="https://drive.google.com/open?id=1yH8ukfJvZo9WYFcOJ6R13Ll8tIrG-o5vyeOAyyCOQ4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4vKWQyWpEfYDghrAnw01wlti9iy0SLqObZFbhzbDYbA/edit?usp=sharing" TargetMode="External"/><Relationship Id="rId4" Type="http://schemas.openxmlformats.org/officeDocument/2006/relationships/hyperlink" Target="https://docs.google.com/document/d/13myFd761I9oK75JKcm1XgtXwXsaO5kgdcoiYOVicClM/edit?usp=sharing" TargetMode="External"/><Relationship Id="rId5" Type="http://schemas.openxmlformats.org/officeDocument/2006/relationships/hyperlink" Target="https://drive.google.com/open?id=1jHJW2DdyVTFxsn2MMiw0o7jyHyGCD2Jcxy_SDnZeM9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4vKWQyWpEfYDghrAnw01wlti9iy0SLqObZFbhzbDYbA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Lab 2</a:t>
            </a:r>
            <a:endParaRPr sz="720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(String Processing)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Feedback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Lab 1 Feedback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Consider a program that, given a list of words, finds all pairs of unique indices such that the concatenation of the two words is a palindrome.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Ex: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input: 	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code, edoc, da, d, cc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 	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(0,1), (1,0), (2,3)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Consider a program that, given a list of words, finds all pairs of unique indices such that the concatenation of the two words is a palindrome.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51017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With your partner, come up with a nearly correct code that can solve this problem. Submit it in coddings.app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your partner, look at the following two algorithms: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algorithm 1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algorithm 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For each, discuss their pros and cons, and determine the time complexity of each (where </a:t>
            </a:r>
            <a:r>
              <a:rPr b="1" i="1" lang="en" sz="2400"/>
              <a:t>n</a:t>
            </a:r>
            <a:r>
              <a:rPr lang="en" sz="2400"/>
              <a:t> is number of words in the list and </a:t>
            </a:r>
            <a:r>
              <a:rPr b="1" i="1" lang="en" sz="2400"/>
              <a:t>c</a:t>
            </a:r>
            <a:r>
              <a:rPr lang="en" sz="2400"/>
              <a:t> is the length of the longest word).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2(a)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Fill out the activity template for the following problem, first considering a </a:t>
            </a:r>
            <a:r>
              <a:rPr i="1" lang="en" sz="2400" u="sng"/>
              <a:t>brute force</a:t>
            </a:r>
            <a:r>
              <a:rPr lang="en" sz="2400"/>
              <a:t> method: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Create a program that takes a list of strings and, for each string, finds all other strings in the list that contain it.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 template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Lab Activity Template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2(b) = Lab 2 Programming Problem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 into your</a:t>
            </a:r>
            <a:r>
              <a:rPr lang="en" sz="2400"/>
              <a:t> activity template an </a:t>
            </a:r>
            <a:r>
              <a:rPr i="1" lang="en" sz="2400" u="sng"/>
              <a:t>improved version</a:t>
            </a:r>
            <a:r>
              <a:rPr lang="en" sz="2400"/>
              <a:t> of the algorithm for solving the problem</a:t>
            </a:r>
            <a:r>
              <a:rPr lang="en" sz="2400"/>
              <a:t>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Create a program that takes a list of strings and, for each string, finds all other strings in the list that contain it.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Just for </a:t>
            </a:r>
            <a:r>
              <a:rPr lang="en">
                <a:solidFill>
                  <a:srgbClr val="6AA84F"/>
                </a:solidFill>
              </a:rPr>
              <a:t>activity 2: submit your code(2b) in Canvas (</a:t>
            </a:r>
            <a:r>
              <a:rPr lang="en">
                <a:solidFill>
                  <a:srgbClr val="6AA84F"/>
                </a:solidFill>
              </a:rPr>
              <a:t>individually</a:t>
            </a:r>
            <a:r>
              <a:rPr lang="en">
                <a:solidFill>
                  <a:srgbClr val="6AA84F"/>
                </a:solidFill>
              </a:rPr>
              <a:t>)(due monday midnight), report </a:t>
            </a:r>
            <a:r>
              <a:rPr lang="en">
                <a:solidFill>
                  <a:srgbClr val="6AA84F"/>
                </a:solidFill>
              </a:rPr>
              <a:t>in Gradescope(individually)(due monday midnight)</a:t>
            </a:r>
            <a:r>
              <a:rPr lang="en">
                <a:solidFill>
                  <a:srgbClr val="6AA84F"/>
                </a:solidFill>
              </a:rPr>
              <a:t>, and Lab activity in Gradescope</a:t>
            </a:r>
            <a:r>
              <a:rPr lang="en">
                <a:solidFill>
                  <a:srgbClr val="6AA84F"/>
                </a:solidFill>
              </a:rPr>
              <a:t>(as a group)(due Saturday midnight)</a:t>
            </a:r>
            <a:r>
              <a:rPr lang="en">
                <a:solidFill>
                  <a:srgbClr val="6AA84F"/>
                </a:solidFill>
              </a:rPr>
              <a:t>.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