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aveat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aveat-regular.fntdata"/><Relationship Id="rId10" Type="http://schemas.openxmlformats.org/officeDocument/2006/relationships/slide" Target="slides/slide5.xml"/><Relationship Id="rId12" Type="http://schemas.openxmlformats.org/officeDocument/2006/relationships/font" Target="fonts/Caveat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7a27234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7a27234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cfc180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cfc180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cfc180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cfc180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fddb0c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fddb0c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3myFd761I9oK75JKcm1XgtXwXsaO5kgdcoiYOVicClM/edit?usp=sharing" TargetMode="External"/><Relationship Id="rId4" Type="http://schemas.openxmlformats.org/officeDocument/2006/relationships/hyperlink" Target="https://drive.google.com/a/uci.edu/file/d/1JPfyPaNOhEhJY2HdxkCs4SSBuI9Ry-vL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20p45c9D2H6UWHKX0ENa5g7x2Co97q9KIMgWIt_hS6U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Lab 3</a:t>
            </a:r>
            <a:endParaRPr sz="7200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(Stacks)</a:t>
            </a:r>
            <a:endParaRPr b="1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With your table (3-4 people), discuss the algorithm you designed for last week’s lab.  No code, just high level algorithm. (15 mins)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r>
              <a:rPr lang="en"/>
              <a:t> 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With your table (3-4 people), discuss the algorithm you designed for last week’s lab.  No code, just high level algorithm.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Choose the best algorithm and post it on Piazza under the thread created for it!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r>
              <a:rPr lang="en"/>
              <a:t> 2 (</a:t>
            </a:r>
            <a:r>
              <a:rPr i="1" lang="en"/>
              <a:t>activity template</a:t>
            </a:r>
            <a:r>
              <a:rPr lang="en"/>
              <a:t>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Design a program called </a:t>
            </a:r>
            <a:r>
              <a:rPr i="1" lang="en" sz="2400">
                <a:solidFill>
                  <a:schemeClr val="dk1"/>
                </a:solidFill>
              </a:rPr>
              <a:t>winner</a:t>
            </a:r>
            <a:r>
              <a:rPr lang="en" sz="2400">
                <a:solidFill>
                  <a:schemeClr val="dk1"/>
                </a:solidFill>
              </a:rPr>
              <a:t> that takes a letter as a parameter, and can process three user commands: </a:t>
            </a:r>
            <a:r>
              <a:rPr i="1" lang="en" sz="2400">
                <a:solidFill>
                  <a:schemeClr val="dk1"/>
                </a:solidFill>
              </a:rPr>
              <a:t>enter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i="1" lang="en" sz="2400">
                <a:solidFill>
                  <a:schemeClr val="dk1"/>
                </a:solidFill>
              </a:rPr>
              <a:t>remove</a:t>
            </a:r>
            <a:r>
              <a:rPr lang="en" sz="2400">
                <a:solidFill>
                  <a:schemeClr val="dk1"/>
                </a:solidFill>
              </a:rPr>
              <a:t>, and </a:t>
            </a:r>
            <a:r>
              <a:rPr i="1" lang="en" sz="2400">
                <a:solidFill>
                  <a:schemeClr val="dk1"/>
                </a:solidFill>
              </a:rPr>
              <a:t>winner</a:t>
            </a:r>
            <a:r>
              <a:rPr lang="en" sz="2400">
                <a:solidFill>
                  <a:schemeClr val="dk1"/>
                </a:solidFill>
              </a:rPr>
              <a:t>:</a:t>
            </a:r>
            <a:r>
              <a:rPr i="1" lang="en" sz="2400">
                <a:solidFill>
                  <a:schemeClr val="dk1"/>
                </a:solidFill>
              </a:rPr>
              <a:t>  enter</a:t>
            </a:r>
            <a:r>
              <a:rPr lang="en" sz="2400">
                <a:solidFill>
                  <a:schemeClr val="dk1"/>
                </a:solidFill>
              </a:rPr>
              <a:t> enters a name into the database, </a:t>
            </a:r>
            <a:r>
              <a:rPr i="1" lang="en" sz="2400">
                <a:solidFill>
                  <a:schemeClr val="dk1"/>
                </a:solidFill>
              </a:rPr>
              <a:t>remove </a:t>
            </a:r>
            <a:r>
              <a:rPr lang="en" sz="2400">
                <a:solidFill>
                  <a:schemeClr val="dk1"/>
                </a:solidFill>
              </a:rPr>
              <a:t>removes the last name entered; and </a:t>
            </a:r>
            <a:r>
              <a:rPr i="1" lang="en" sz="2400">
                <a:solidFill>
                  <a:schemeClr val="dk1"/>
                </a:solidFill>
              </a:rPr>
              <a:t>winner </a:t>
            </a:r>
            <a:r>
              <a:rPr lang="en" sz="2400">
                <a:solidFill>
                  <a:schemeClr val="dk1"/>
                </a:solidFill>
              </a:rPr>
              <a:t>prints the last name entered that starts with the letter given as a parameter to the program. </a:t>
            </a: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report template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example</a:t>
            </a:r>
            <a:r>
              <a:rPr lang="en" sz="2400">
                <a:solidFill>
                  <a:schemeClr val="dk1"/>
                </a:solidFill>
              </a:rPr>
              <a:t>) (20 mins) (due </a:t>
            </a:r>
            <a:r>
              <a:rPr lang="en" sz="2400">
                <a:solidFill>
                  <a:schemeClr val="dk1"/>
                </a:solidFill>
              </a:rPr>
              <a:t>tomorrow</a:t>
            </a:r>
            <a:r>
              <a:rPr lang="en" sz="2400">
                <a:solidFill>
                  <a:schemeClr val="dk1"/>
                </a:solidFill>
              </a:rPr>
              <a:t> midnight)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r>
              <a:rPr lang="en"/>
              <a:t> 3 (</a:t>
            </a:r>
            <a:r>
              <a:rPr i="1" lang="en"/>
              <a:t>programming problem, code and report</a:t>
            </a:r>
            <a:r>
              <a:rPr lang="en"/>
              <a:t>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Design a program that reads in parenthesized text( using (),[],{}) and, if valid, on a new line prints the text of each nesting level preceded with two spaces for level of nesting. The text should be printed in order of nesting.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" sz="2400">
                <a:solidFill>
                  <a:schemeClr val="dk1"/>
                </a:solidFill>
              </a:rPr>
              <a:t>) (due monday midnight)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