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7a2723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7a2723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7ca81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7ca81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cfc180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cfc18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1b9f0f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1b9f0f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1b9f0f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1b9f0f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cfc18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cfc18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LuHAuXeQSuk0tJ0vvt3VU0p3gUZvm_RO" TargetMode="External"/><Relationship Id="rId4" Type="http://schemas.openxmlformats.org/officeDocument/2006/relationships/hyperlink" Target="https://drive.google.com/open?id=1c3Qy9VQHoSUu3dXv5sytrtVlIf6Eqc2r" TargetMode="External"/><Relationship Id="rId5" Type="http://schemas.openxmlformats.org/officeDocument/2006/relationships/hyperlink" Target="https://drive.google.com/open?id=1LB7k-4Q0RaMWvISl14lYOCU2sNn47mp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n3ep3J4om8yBC-7Peqg12zDL_G8Da-90OBpBE8lpH2Y/edit?usp=sharing" TargetMode="External"/><Relationship Id="rId4" Type="http://schemas.openxmlformats.org/officeDocument/2006/relationships/hyperlink" Target="https://piazza.com/class/kfpf6nci2fk1li?cid=12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3myFd761I9oK75JKcm1XgtXwXsaO5kgdcoiYOVicClM/edit?usp=sharing" TargetMode="External"/><Relationship Id="rId4" Type="http://schemas.openxmlformats.org/officeDocument/2006/relationships/hyperlink" Target="https://leetcode.com/problems/copy-list-with-random-point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copy-list-with-random-pointer/" TargetMode="External"/><Relationship Id="rId4" Type="http://schemas.openxmlformats.org/officeDocument/2006/relationships/hyperlink" Target="https://drive.google.com/open?id=1pVSXXU6lI0mkCdUH7qlVxfxM_RdvvjbY9Sm50ofunY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mQ-d94Vqn3U8Hch35fg3LDk6w6UIF7vYh9AlwjBqyc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4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(Linked Lists)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Report Examples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Sample_A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Sample_B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Sample_C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</a:t>
            </a:r>
            <a:r>
              <a:rPr lang="en"/>
              <a:t>ks 0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With your table (3-4 people), discuss the algorithm you designed for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last week’s lab</a:t>
            </a:r>
            <a:r>
              <a:rPr lang="en" sz="2400">
                <a:solidFill>
                  <a:schemeClr val="dk1"/>
                </a:solidFill>
              </a:rPr>
              <a:t>(programming problem).  No code, just high level algorithm.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Choose the best algorithm and post it on Piazza under the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thread</a:t>
            </a:r>
            <a:r>
              <a:rPr lang="en" sz="2400">
                <a:solidFill>
                  <a:schemeClr val="dk1"/>
                </a:solidFill>
              </a:rPr>
              <a:t> created for it!</a:t>
            </a:r>
            <a:endParaRPr sz="24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4572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1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Complete the Lab activity for the following LeetCode problem(due </a:t>
            </a:r>
            <a:r>
              <a:rPr lang="en" sz="2400">
                <a:solidFill>
                  <a:schemeClr val="dk1"/>
                </a:solidFill>
              </a:rPr>
              <a:t>tomorrow</a:t>
            </a:r>
            <a:r>
              <a:rPr lang="en" sz="2400">
                <a:solidFill>
                  <a:schemeClr val="dk1"/>
                </a:solidFill>
              </a:rPr>
              <a:t> night):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 template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[138]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Copy List with Random Pointer</a:t>
            </a:r>
            <a:endParaRPr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4572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Programming Problem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LeetCode problem: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[138]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Copy List with Random Pointer</a:t>
            </a:r>
            <a:endParaRPr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will also be your lab programming problem!(due monday)</a:t>
            </a:r>
            <a:endParaRPr sz="2400"/>
          </a:p>
          <a:p>
            <a:pPr indent="0" lvl="0" marL="4572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(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See Directions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2 (optional)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</a:t>
            </a:r>
            <a:r>
              <a:rPr lang="en" sz="3600">
                <a:solidFill>
                  <a:schemeClr val="dk1"/>
                </a:solidFill>
              </a:rPr>
              <a:t>ook at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HW 4</a:t>
            </a:r>
            <a:r>
              <a:rPr lang="en" sz="3600">
                <a:solidFill>
                  <a:schemeClr val="dk1"/>
                </a:solidFill>
              </a:rPr>
              <a:t> with your partner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</a:t>
            </a:r>
            <a:r>
              <a:rPr lang="en"/>
              <a:t>2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what data structure should you implement </a:t>
            </a:r>
            <a:r>
              <a:rPr b="1" i="1" lang="en" sz="2400">
                <a:solidFill>
                  <a:schemeClr val="dk1"/>
                </a:solidFill>
              </a:rPr>
              <a:t>SimplePlayList </a:t>
            </a:r>
            <a:r>
              <a:rPr lang="en" sz="2400">
                <a:solidFill>
                  <a:schemeClr val="dk1"/>
                </a:solidFill>
              </a:rPr>
              <a:t>as based on the requirements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When the user enters the </a:t>
            </a:r>
            <a:r>
              <a:rPr b="1" i="1" lang="en" sz="2400">
                <a:solidFill>
                  <a:schemeClr val="dk1"/>
                </a:solidFill>
              </a:rPr>
              <a:t>find</a:t>
            </a:r>
            <a:r>
              <a:rPr lang="en" sz="2400">
                <a:solidFill>
                  <a:schemeClr val="dk1"/>
                </a:solidFill>
              </a:rPr>
              <a:t> command to the </a:t>
            </a:r>
            <a:r>
              <a:rPr b="1" i="1" lang="en" sz="2400">
                <a:solidFill>
                  <a:schemeClr val="dk1"/>
                </a:solidFill>
              </a:rPr>
              <a:t>musicPlayer </a:t>
            </a:r>
            <a:r>
              <a:rPr lang="en" sz="2400">
                <a:solidFill>
                  <a:schemeClr val="dk1"/>
                </a:solidFill>
              </a:rPr>
              <a:t>program, the program should call an analogous </a:t>
            </a:r>
            <a:r>
              <a:rPr i="1" lang="en" sz="2400">
                <a:solidFill>
                  <a:schemeClr val="dk1"/>
                </a:solidFill>
              </a:rPr>
              <a:t>find() </a:t>
            </a:r>
            <a:r>
              <a:rPr lang="en" sz="2400">
                <a:solidFill>
                  <a:schemeClr val="dk1"/>
                </a:solidFill>
              </a:rPr>
              <a:t>method of </a:t>
            </a:r>
            <a:r>
              <a:rPr b="1" i="1" lang="en" sz="2400">
                <a:solidFill>
                  <a:schemeClr val="dk1"/>
                </a:solidFill>
              </a:rPr>
              <a:t>SimplePlayList</a:t>
            </a:r>
            <a:r>
              <a:rPr lang="en" sz="2400">
                <a:solidFill>
                  <a:schemeClr val="dk1"/>
                </a:solidFill>
              </a:rPr>
              <a:t>.  How will this method work, and what should it return in order to meet the requirements?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What other potential functions of </a:t>
            </a:r>
            <a:r>
              <a:rPr b="1" i="1" lang="en" sz="2400">
                <a:solidFill>
                  <a:schemeClr val="dk1"/>
                </a:solidFill>
              </a:rPr>
              <a:t>SimplePlayList</a:t>
            </a:r>
            <a:r>
              <a:rPr lang="en" sz="2400">
                <a:solidFill>
                  <a:schemeClr val="dk1"/>
                </a:solidFill>
              </a:rPr>
              <a:t> might call </a:t>
            </a:r>
            <a:r>
              <a:rPr i="1" lang="en" sz="2400">
                <a:solidFill>
                  <a:schemeClr val="dk1"/>
                </a:solidFill>
              </a:rPr>
              <a:t>find()</a:t>
            </a:r>
            <a:r>
              <a:rPr lang="en" sz="2400">
                <a:solidFill>
                  <a:schemeClr val="dk1"/>
                </a:solidFill>
              </a:rPr>
              <a:t> as a subroutine?  How would it work?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