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Caveat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aveat-regular.fntdata"/><Relationship Id="rId10" Type="http://schemas.openxmlformats.org/officeDocument/2006/relationships/slide" Target="slides/slide5.xml"/><Relationship Id="rId12" Type="http://schemas.openxmlformats.org/officeDocument/2006/relationships/font" Target="fonts/Caveat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11aefbe25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11aefbe25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11aefbe25_1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11aefbe25_1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cfc180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cfc180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1b9f0f9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1b9f0f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eetcode.com/problems/insertion-sort-list/" TargetMode="External"/><Relationship Id="rId4" Type="http://schemas.openxmlformats.org/officeDocument/2006/relationships/hyperlink" Target="https://leetcode.com/problems/balanced-binary-tree/" TargetMode="External"/><Relationship Id="rId5" Type="http://schemas.openxmlformats.org/officeDocument/2006/relationships/hyperlink" Target="https://leetcode.com/problems/palindrome-linked-lis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3myFd761I9oK75JKcm1XgtXwXsaO5kgdcoiYOVicClM/edit?usp=sharing" TargetMode="External"/><Relationship Id="rId4" Type="http://schemas.openxmlformats.org/officeDocument/2006/relationships/hyperlink" Target="https://leetcode.com/problems/longest-univalue-path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eetcode.com/problems/binary-tree-zigzag-level-order-traversa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open?id=1mDiX7zYQ1D_G-hNV_oI8ISZ4pDJHzjZddALfp5JuyN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rPr>
              <a:t>Lab 5</a:t>
            </a:r>
            <a:endParaRPr sz="7200">
              <a:solidFill>
                <a:schemeClr val="accent4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rPr>
              <a:t>(Trees)</a:t>
            </a:r>
            <a:endParaRPr b="1">
              <a:solidFill>
                <a:schemeClr val="accent4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problems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Practice your coding skills (optional. You </a:t>
            </a:r>
            <a:r>
              <a:rPr lang="en" sz="2400">
                <a:solidFill>
                  <a:schemeClr val="dk1"/>
                </a:solidFill>
              </a:rPr>
              <a:t>don't</a:t>
            </a:r>
            <a:r>
              <a:rPr lang="en" sz="2400">
                <a:solidFill>
                  <a:schemeClr val="dk1"/>
                </a:solidFill>
              </a:rPr>
              <a:t> need to submit anything): 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[147] </a:t>
            </a:r>
            <a:r>
              <a:rPr lang="en" sz="2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Insertion Sort List</a:t>
            </a:r>
            <a:r>
              <a:rPr lang="en" sz="2200"/>
              <a:t> </a:t>
            </a:r>
            <a:endParaRPr sz="22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[110].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Balanced Binary Tree</a:t>
            </a:r>
            <a:endParaRPr sz="22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[234] </a:t>
            </a:r>
            <a:r>
              <a:rPr lang="en" sz="2200" u="sng">
                <a:solidFill>
                  <a:schemeClr val="hlink"/>
                </a:solidFill>
                <a:hlinkClick r:id="rId5"/>
              </a:rPr>
              <a:t>Palindrome Linked List</a:t>
            </a:r>
            <a:r>
              <a:rPr lang="en" sz="2200"/>
              <a:t> (O(n) time and O(1) space)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Complete the </a:t>
            </a:r>
            <a:r>
              <a:rPr i="1" lang="en" sz="2400" u="sng">
                <a:solidFill>
                  <a:schemeClr val="hlink"/>
                </a:solidFill>
                <a:hlinkClick r:id="rId3"/>
              </a:rPr>
              <a:t>Lab Activity Template</a:t>
            </a:r>
            <a:r>
              <a:rPr lang="en" sz="2400">
                <a:solidFill>
                  <a:schemeClr val="dk1"/>
                </a:solidFill>
              </a:rPr>
              <a:t> for the following LeetCode problem(due tomorrow night):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	[687] </a:t>
            </a:r>
            <a:r>
              <a:rPr lang="en" sz="2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Longest Univalue Path</a:t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</a:t>
            </a:r>
            <a:r>
              <a:rPr lang="en"/>
              <a:t>Lab Programming Problem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Due Monday: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</a:t>
            </a:r>
            <a:r>
              <a:rPr lang="en" sz="2400">
                <a:solidFill>
                  <a:schemeClr val="dk1"/>
                </a:solidFill>
              </a:rPr>
              <a:t>[103]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Binary Tree Zigzag Level Order Traversal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r>
              <a:rPr lang="en"/>
              <a:t> 3 (</a:t>
            </a:r>
            <a:r>
              <a:rPr i="1" lang="en"/>
              <a:t>optional</a:t>
            </a:r>
            <a:r>
              <a:rPr lang="en"/>
              <a:t>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</a:t>
            </a:r>
            <a:r>
              <a:rPr lang="en" sz="3600">
                <a:solidFill>
                  <a:schemeClr val="dk1"/>
                </a:solidFill>
              </a:rPr>
              <a:t>ook at </a:t>
            </a:r>
            <a:r>
              <a:rPr lang="en" sz="3600" u="sng">
                <a:solidFill>
                  <a:schemeClr val="hlink"/>
                </a:solidFill>
                <a:hlinkClick r:id="rId3"/>
              </a:rPr>
              <a:t>HW 5</a:t>
            </a:r>
            <a:r>
              <a:rPr lang="en" sz="3600">
                <a:solidFill>
                  <a:schemeClr val="dk1"/>
                </a:solidFill>
              </a:rPr>
              <a:t> with your partner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