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304f18a6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304f18a6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304f18a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304f18a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304f18a6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304f18a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1b9f0f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1b9f0f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b79253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b7925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minimum-height-trees/" TargetMode="External"/><Relationship Id="rId4" Type="http://schemas.openxmlformats.org/officeDocument/2006/relationships/hyperlink" Target="https://leetcode.com/problems/find-the-city-with-the-smallest-number-of-neighbors-at-a-threshold-distance/" TargetMode="External"/><Relationship Id="rId5" Type="http://schemas.openxmlformats.org/officeDocument/2006/relationships/hyperlink" Target="https://leetcode.com/problems/max-area-of-islan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3myFd761I9oK75JKcm1XgtXwXsaO5kgdcoiYOVicClM/edit?usp=sharing" TargetMode="External"/><Relationship Id="rId4" Type="http://schemas.openxmlformats.org/officeDocument/2006/relationships/hyperlink" Target="https://leetcode.com/problems/all-paths-from-source-to-targe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course-schedule/" TargetMode="External"/><Relationship Id="rId4" Type="http://schemas.openxmlformats.org/officeDocument/2006/relationships/hyperlink" Target="https://leetcode.com/problems/number-of-islan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aSl5vhb6Hqw-nTLRv2v2yyPvTu0CknSj5YIJRKMesX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Lab 6</a:t>
            </a:r>
            <a:endParaRPr sz="720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(Intro Graph Algorithms)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Practice your coding skills (optional. You don't need to submit anything): 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[310]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Minimum Height Trees</a:t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[1334]. </a:t>
            </a:r>
            <a:r>
              <a:rPr lang="en" sz="2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 the City With the Smallest Number of Neighbors at a Threshold Distance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[695]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Max Area of Island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1(lab activity)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Complete the </a:t>
            </a:r>
            <a:r>
              <a:rPr i="1" lang="en" sz="2400" u="sng">
                <a:solidFill>
                  <a:schemeClr val="hlink"/>
                </a:solidFill>
                <a:hlinkClick r:id="rId3"/>
              </a:rPr>
              <a:t>Lab Activity Template</a:t>
            </a:r>
            <a:r>
              <a:rPr lang="en" sz="2400">
                <a:solidFill>
                  <a:schemeClr val="dk1"/>
                </a:solidFill>
              </a:rPr>
              <a:t> for the following LeetCode problem(due tomorrow night):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[797]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 All Paths From Source to Target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Lab Programming 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Due Monday: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[207] </a:t>
            </a:r>
            <a:r>
              <a:rPr lang="en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Course Schedule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Or 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[200] </a:t>
            </a:r>
            <a:r>
              <a:rPr lang="en" sz="2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Number of Islands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1(optional)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Step 1:  Look at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Lab 6 Programming Problem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Step 2:  Open the sample input graph provided.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Step 3:  </a:t>
            </a:r>
            <a:r>
              <a:rPr b="1" lang="en" sz="2400">
                <a:solidFill>
                  <a:srgbClr val="FF0000"/>
                </a:solidFill>
              </a:rPr>
              <a:t>Draw the sample Graph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</a:t>
            </a:r>
            <a:r>
              <a:rPr lang="en"/>
              <a:t>(optional)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Determine the </a:t>
            </a:r>
            <a:r>
              <a:rPr b="1" lang="en" sz="2400">
                <a:solidFill>
                  <a:srgbClr val="FF0000"/>
                </a:solidFill>
              </a:rPr>
              <a:t>path </a:t>
            </a:r>
            <a:r>
              <a:rPr lang="en" sz="2400">
                <a:solidFill>
                  <a:srgbClr val="000000"/>
                </a:solidFill>
              </a:rPr>
              <a:t>AND </a:t>
            </a:r>
            <a:r>
              <a:rPr b="1" lang="en" sz="2400">
                <a:solidFill>
                  <a:srgbClr val="FF0000"/>
                </a:solidFill>
              </a:rPr>
              <a:t>expanded nodes</a:t>
            </a:r>
            <a:r>
              <a:rPr lang="en" sz="2400">
                <a:solidFill>
                  <a:srgbClr val="000000"/>
                </a:solidFill>
              </a:rPr>
              <a:t> that result from searching from Start to Goal using:</a:t>
            </a:r>
            <a:endParaRPr sz="2400">
              <a:solidFill>
                <a:srgbClr val="000000"/>
              </a:solidFill>
            </a:endParaRPr>
          </a:p>
          <a:p>
            <a:pPr indent="-381000" lvl="0" marL="1828800" rtl="0" algn="l"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b="1" i="1" lang="en" sz="2400">
                <a:solidFill>
                  <a:srgbClr val="274E13"/>
                </a:solidFill>
              </a:rPr>
              <a:t>Greedy Heuristic Search</a:t>
            </a:r>
            <a:endParaRPr b="1" i="1" sz="2400">
              <a:solidFill>
                <a:srgbClr val="274E13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b="1" i="1" lang="en" sz="2400">
                <a:solidFill>
                  <a:srgbClr val="274E13"/>
                </a:solidFill>
              </a:rPr>
              <a:t>Dijkstra’s Algorithm</a:t>
            </a:r>
            <a:endParaRPr b="1" i="1" sz="2400">
              <a:solidFill>
                <a:srgbClr val="274E13"/>
              </a:solidFill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Char char="●"/>
            </a:pPr>
            <a:r>
              <a:rPr b="1" i="1" lang="en" sz="2400">
                <a:solidFill>
                  <a:srgbClr val="274E13"/>
                </a:solidFill>
              </a:rPr>
              <a:t>A*</a:t>
            </a:r>
            <a:endParaRPr b="1" i="1" sz="24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