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2" Type="http://schemas.openxmlformats.org/officeDocument/2006/relationships/font" Target="fonts/Caveat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9aded96f_1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9aded96f_1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9aded96f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9aded96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9aded96f_1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9aded96f_1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b9f0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b9f0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valid-number/" TargetMode="External"/><Relationship Id="rId4" Type="http://schemas.openxmlformats.org/officeDocument/2006/relationships/hyperlink" Target="https://leetcode.com/problems/happy-number/" TargetMode="External"/><Relationship Id="rId5" Type="http://schemas.openxmlformats.org/officeDocument/2006/relationships/hyperlink" Target="https://leetcode.com/problems/decode-ways/" TargetMode="External"/><Relationship Id="rId6" Type="http://schemas.openxmlformats.org/officeDocument/2006/relationships/hyperlink" Target="https://leetcode.com/problems/number-of-substrings-with-only-1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largest-numb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letter-combinations-of-a-phone-number/" TargetMode="External"/><Relationship Id="rId4" Type="http://schemas.openxmlformats.org/officeDocument/2006/relationships/hyperlink" Target="https://leetcode.com/problems/additive-numb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jHJW2DdyVTFxsn2MMiw0o7jyHyGCD2Jcxy_SDnZeM9Q" TargetMode="External"/><Relationship Id="rId4" Type="http://schemas.openxmlformats.org/officeDocument/2006/relationships/hyperlink" Target="https://drive.google.com/open?id=110AD3jwKGWuCeYNMhghbWnAGNZnj8aFkslcWzkrn7D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7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(Number Processing)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Practice your coding skills (optional. You don't need to submit anything):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65.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Valid Number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202.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Happy Number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91.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Decode Ways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1513. </a:t>
            </a:r>
            <a:r>
              <a:rPr lang="en" sz="2200" u="sng">
                <a:solidFill>
                  <a:schemeClr val="hlink"/>
                </a:solidFill>
                <a:hlinkClick r:id="rId6"/>
              </a:rPr>
              <a:t>Number of Substrings With Only 1s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1(lab activity)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</a:t>
            </a:r>
            <a:r>
              <a:rPr i="1" lang="en" sz="2400" u="sng">
                <a:solidFill>
                  <a:schemeClr val="hlink"/>
                </a:solidFill>
                <a:hlinkClick r:id="rId3"/>
              </a:rPr>
              <a:t>Lab Activity Template</a:t>
            </a:r>
            <a:r>
              <a:rPr lang="en" sz="2400">
                <a:solidFill>
                  <a:schemeClr val="dk1"/>
                </a:solidFill>
              </a:rPr>
              <a:t> for the following LeetCode problem(due tomorrow night):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179.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Largest Number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Lab Programming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Due Monday: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17.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Letter Combinations of a Phone Number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Or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306.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Additive Number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(optional)(you </a:t>
            </a:r>
            <a:r>
              <a:rPr lang="en"/>
              <a:t>don't</a:t>
            </a:r>
            <a:r>
              <a:rPr lang="en"/>
              <a:t> need to turn in </a:t>
            </a:r>
            <a:r>
              <a:rPr lang="en"/>
              <a:t>anything</a:t>
            </a:r>
            <a:r>
              <a:rPr lang="en"/>
              <a:t>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Complete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Activity Template</a:t>
            </a:r>
            <a:r>
              <a:rPr lang="en" sz="2200">
                <a:solidFill>
                  <a:schemeClr val="dk1"/>
                </a:solidFill>
              </a:rPr>
              <a:t> for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Lab Programming Problem 7.1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At minimum, you must finish the following sections:</a:t>
            </a:r>
            <a:endParaRPr sz="2200">
              <a:solidFill>
                <a:schemeClr val="dk1"/>
              </a:solidFill>
            </a:endParaRPr>
          </a:p>
          <a:p>
            <a:pPr indent="-3683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General Problem Description</a:t>
            </a:r>
            <a:endParaRPr sz="2200">
              <a:solidFill>
                <a:schemeClr val="dk1"/>
              </a:solidFill>
            </a:endParaRPr>
          </a:p>
          <a:p>
            <a:pPr indent="-3683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Algorithm Description</a:t>
            </a:r>
            <a:endParaRPr sz="2200">
              <a:solidFill>
                <a:schemeClr val="dk1"/>
              </a:solidFill>
            </a:endParaRPr>
          </a:p>
          <a:p>
            <a:pPr indent="-3683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Code Implementation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