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bold.fntdata"/><Relationship Id="rId10" Type="http://schemas.openxmlformats.org/officeDocument/2006/relationships/font" Target="fonts/Caveat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9aded96f_1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9aded96f_1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9aded96f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9aded96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9aded96f_1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9aded96f_1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ones-and-zeroes/" TargetMode="External"/><Relationship Id="rId4" Type="http://schemas.openxmlformats.org/officeDocument/2006/relationships/hyperlink" Target="https://leetcode.com/problems/ugly-number-ii/" TargetMode="External"/><Relationship Id="rId5" Type="http://schemas.openxmlformats.org/officeDocument/2006/relationships/hyperlink" Target="https://leetcode.com/problems/house-robb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edit-distanc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last-stone-weight-i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8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(Dynamic programming)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Practice your coding skills (optional. You don't need to submit anything):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474.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Ones and Zeroes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264.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Ugly Number II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198.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House Robber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1(lab activity)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</a:t>
            </a:r>
            <a:r>
              <a:rPr i="1" lang="en" sz="2400" u="sng">
                <a:solidFill>
                  <a:schemeClr val="hlink"/>
                </a:solidFill>
                <a:hlinkClick r:id="rId3"/>
              </a:rPr>
              <a:t>Lab Activity Template</a:t>
            </a:r>
            <a:r>
              <a:rPr lang="en" sz="2400">
                <a:solidFill>
                  <a:schemeClr val="dk1"/>
                </a:solidFill>
              </a:rPr>
              <a:t> for the following LeetCode problem(due tomorrow night):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72.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Lab Programming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Due Monday: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1049.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Last Stone Weight II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