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aveat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veat-bold.fntdata"/><Relationship Id="rId12" Type="http://schemas.openxmlformats.org/officeDocument/2006/relationships/font" Target="fonts/Cave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0ff0afe7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0ff0afe7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0ff0afe7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0ff0afe7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0ff0afe7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0ff0afe7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1b9f0f9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1b9f0f9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18a69a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118a69a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eetcode.com/problems/validate-binary-search-tree/" TargetMode="External"/><Relationship Id="rId4" Type="http://schemas.openxmlformats.org/officeDocument/2006/relationships/hyperlink" Target="https://leetcode.com/problems/k-th-symbol-in-grammar/" TargetMode="External"/><Relationship Id="rId5" Type="http://schemas.openxmlformats.org/officeDocument/2006/relationships/hyperlink" Target="https://leetcode.com/problems/jump-game-iii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3myFd761I9oK75JKcm1XgtXwXsaO5kgdcoiYOVicClM/edit?usp=sharing" TargetMode="External"/><Relationship Id="rId4" Type="http://schemas.openxmlformats.org/officeDocument/2006/relationships/hyperlink" Target="https://leetcode.com/problems/minimum-distance-to-type-a-word-using-two-finger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eetcode.com/problems/minimum-path-su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open?id=1jHJW2DdyVTFxsn2MMiw0o7jyHyGCD2Jcxy_SDnZeM9Q" TargetMode="External"/><Relationship Id="rId4" Type="http://schemas.openxmlformats.org/officeDocument/2006/relationships/hyperlink" Target="https://drive.google.com/open?id=1HmsjXRxnuPma3UgoPOqTndptZ0AqchTsC4xunuye2XI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HmsjXRxnuPma3UgoPOqTndptZ0AqchTsC4xunuye2XI/edit#bookmark=id.s8b546o9m6dj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rPr>
              <a:t>Lab 9</a:t>
            </a:r>
            <a:endParaRPr sz="7200">
              <a:solidFill>
                <a:schemeClr val="accent4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rPr>
              <a:t>(More Dynamic Programming)</a:t>
            </a:r>
            <a:endParaRPr b="1">
              <a:solidFill>
                <a:schemeClr val="accent4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problems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Practice your coding skills (optional. You don't need to submit anything): 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98.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Validate Binary Search Tree</a:t>
            </a:r>
            <a:endParaRPr sz="2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779.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K-th Symbol in Grammar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1306. </a:t>
            </a:r>
            <a:r>
              <a:rPr lang="en" sz="2200" u="sng">
                <a:solidFill>
                  <a:schemeClr val="hlink"/>
                </a:solidFill>
                <a:hlinkClick r:id="rId5"/>
              </a:rPr>
              <a:t>Jump Game III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1(lab activity)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Complete the </a:t>
            </a:r>
            <a:r>
              <a:rPr i="1" lang="en" sz="2400" u="sng">
                <a:solidFill>
                  <a:schemeClr val="hlink"/>
                </a:solidFill>
                <a:hlinkClick r:id="rId3"/>
              </a:rPr>
              <a:t>Lab Activity Template</a:t>
            </a:r>
            <a:r>
              <a:rPr lang="en" sz="2400">
                <a:solidFill>
                  <a:schemeClr val="dk1"/>
                </a:solidFill>
              </a:rPr>
              <a:t> for the following LeetCode problem(due tomorrow night):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	</a:t>
            </a:r>
            <a:r>
              <a:rPr lang="en" sz="2400">
                <a:solidFill>
                  <a:schemeClr val="dk1"/>
                </a:solidFill>
              </a:rPr>
              <a:t>1320.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Minimum Distance to Type a Word Using Two Fingers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Lab Programming Problem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Due Monday: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</a:t>
            </a:r>
            <a:r>
              <a:rPr lang="en" sz="2400">
                <a:solidFill>
                  <a:schemeClr val="dk1"/>
                </a:solidFill>
              </a:rPr>
              <a:t>64.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Minimum Path Sum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35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Part 1 (~35min)</a:t>
            </a:r>
            <a:r>
              <a:rPr lang="en"/>
              <a:t>(optional)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Complete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Activity Template</a:t>
            </a:r>
            <a:r>
              <a:rPr lang="en" sz="2200">
                <a:solidFill>
                  <a:schemeClr val="dk1"/>
                </a:solidFill>
              </a:rPr>
              <a:t> for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Lab 9 Programming Problem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You must finish </a:t>
            </a:r>
            <a:r>
              <a:rPr b="1" i="1" lang="en" sz="2200">
                <a:solidFill>
                  <a:schemeClr val="dk1"/>
                </a:solidFill>
              </a:rPr>
              <a:t>all </a:t>
            </a:r>
            <a:r>
              <a:rPr lang="en" sz="2200">
                <a:solidFill>
                  <a:schemeClr val="dk1"/>
                </a:solidFill>
              </a:rPr>
              <a:t>of the sections of the activity template.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During your construction, think about various optimizations you can incorporate to save time/space!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Part 2 (~15min)(optional)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Write a short description of how you would modify your program to output a suggested action for the user.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CC0000"/>
                </a:solidFill>
              </a:rPr>
              <a:t>This will be included in your Lab Programming Problem Report (see </a:t>
            </a:r>
            <a:r>
              <a:rPr i="1" lang="en" sz="2200" u="sng">
                <a:solidFill>
                  <a:schemeClr val="hlink"/>
                </a:solidFill>
                <a:hlinkClick r:id="rId3"/>
              </a:rPr>
              <a:t>Lab Problem 9.2</a:t>
            </a:r>
            <a:r>
              <a:rPr i="1" lang="en" sz="2200">
                <a:solidFill>
                  <a:srgbClr val="CC0000"/>
                </a:solidFill>
              </a:rPr>
              <a:t>)</a:t>
            </a:r>
            <a:endParaRPr sz="2200">
              <a:solidFill>
                <a:srgbClr val="CC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2200">
                <a:solidFill>
                  <a:schemeClr val="dk1"/>
                </a:solidFill>
              </a:rPr>
              <a:t>Be specific and feel free to be creative!!!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