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cf4205d1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7cf4205d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6e32701f8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6e32701f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d0d6dea5c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d0d6dea5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55df0d5d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a55df0d5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cb38dfc6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cb38dfc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cb38dfc60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cb38dfc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d0d6dea5c_2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d0d6dea5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55df0d5de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55df0d5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29400" y="205975"/>
            <a:ext cx="882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geeksforgeeks.org/given-only-a-pointer-to-a-node-to-be-deleted-in-a-singly-linked-list-how-do-you-delete-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685800" y="1354754"/>
            <a:ext cx="7772400" cy="17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8"/>
          <p:cNvSpPr txBox="1"/>
          <p:nvPr>
            <p:ph idx="1" type="subTitle"/>
          </p:nvPr>
        </p:nvSpPr>
        <p:spPr>
          <a:xfrm>
            <a:off x="685800" y="30686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129400" y="205975"/>
            <a:ext cx="882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Linked List (In Java)</a:t>
            </a:r>
            <a:endParaRPr/>
          </a:p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 Node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int info;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Node next;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Node(int newInfo, Node newNext)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info = newInfo; next = newNext;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struct </a:t>
            </a:r>
            <a:r>
              <a:rPr lang="en"/>
              <a:t>Node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int info;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Node * next;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Node(int newInfo, Node * newNext) {</a:t>
            </a:r>
            <a:endParaRPr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info = newInfo;  next = newNext;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40" name="Google Shape;40;p10"/>
          <p:cNvSpPr txBox="1"/>
          <p:nvPr>
            <p:ph type="title"/>
          </p:nvPr>
        </p:nvSpPr>
        <p:spPr>
          <a:xfrm>
            <a:off x="129400" y="205975"/>
            <a:ext cx="882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Linked List (In C++)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129400" y="205975"/>
            <a:ext cx="882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Insert/print (class with head)</a:t>
            </a:r>
            <a:endParaRPr/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Node * head = nullptr;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void insert(int i)</a:t>
            </a:r>
            <a:r>
              <a:rPr lang="en"/>
              <a:t>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head = new Node(i, head);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void print(ostream &amp; out)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for  ( Node *p = head; p != nullptr; p=p-&gt;next 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out &lt;&lt; p-&gt;info &lt;&lt; “ “;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29400" y="205975"/>
            <a:ext cx="882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function</a:t>
            </a:r>
            <a:endParaRPr/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</a:t>
            </a:r>
            <a:r>
              <a:rPr lang="en"/>
              <a:t> length(Node * L)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int len = 0;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for  ( Node *p = L; p != nullptr; p = p-&gt;next 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++len;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return len;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 length(Node * L)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return L == nullptr ? 0 : 1 + length(L-&gt;next);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129400" y="205975"/>
            <a:ext cx="882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1: classic problem</a:t>
            </a:r>
            <a:endParaRPr/>
          </a:p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Write a function, LL reverse(LL L), that takes in the head of a singly-linked list and returns the reversal. It should allocate fresh storage for the reversed list and must not modify the parameter list L. reverse(“A B C”) will return “C B A”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129400" y="205975"/>
            <a:ext cx="882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2: challenge problem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Assume we are writing a bigNumber package.  </a:t>
            </a:r>
            <a:r>
              <a:rPr lang="en"/>
              <a:t>Write a function, LL bigAdd(LL a, LL b), that takes two linked list of single-digit unsigned integers and returns the linked list of single-digit unsigned integers that represents the bigNumber result of adding a and b together. You may assume the digits are stored in any order that is easiest to process. e.g., 14 can be stored </a:t>
            </a:r>
            <a:r>
              <a:rPr b="1" lang="en"/>
              <a:t>a -&gt; 1 -&gt; 4</a:t>
            </a:r>
            <a:r>
              <a:rPr lang="en"/>
              <a:t>  or  </a:t>
            </a:r>
            <a:r>
              <a:rPr b="1" lang="en"/>
              <a:t>a -&gt; 4 -&gt; 1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29400" y="205975"/>
            <a:ext cx="882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3: classic problem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 the (first, </a:t>
            </a:r>
            <a:r>
              <a:rPr b="1" lang="en"/>
              <a:t>last</a:t>
            </a:r>
            <a:r>
              <a:rPr lang="en"/>
              <a:t>, nth, all) specific item from a singly linked list. Return a new list with last item removed. e.g., Node *head; ... head = delete_from_list(10, head);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delete_from_list(10, “10 20 30 10 20 30”) 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-&gt; </a:t>
            </a:r>
            <a:r>
              <a:rPr lang="en"/>
              <a:t>“10 20 30 20 30”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29400" y="205975"/>
            <a:ext cx="882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4: thinking problem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only a pointer to a node to be deleted in a singly linked list, and you know it is not the first or last item in the list, how do you delete it in constant time?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Node * p = find_in_list(10, head);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delete_node_at_pointer(p);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GeeksForGeeks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