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382e6d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382e6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382e6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382e6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77f47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77f47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77f472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77f472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382e6d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382e6d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382e6d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382e6d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c_qgwUmUdWH26EpvcFNRO0tQdI1u2fMUTqRSH5_3i6Y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3875"/>
            <a:ext cx="85206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UNDERSTAND</a:t>
            </a:r>
            <a:r>
              <a:rPr lang="en" sz="1700"/>
              <a:t>: </a:t>
            </a:r>
            <a:r>
              <a:rPr lang="en" sz="1700"/>
              <a:t>Read and understand programming problem statements. Ask questions.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EDGE CASES</a:t>
            </a:r>
            <a:r>
              <a:rPr lang="en" sz="1700"/>
              <a:t>: Identify edge cases for the problem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TEST PLAN</a:t>
            </a:r>
            <a:r>
              <a:rPr lang="en" sz="1700"/>
              <a:t>: </a:t>
            </a:r>
            <a:r>
              <a:rPr lang="en" sz="1700"/>
              <a:t>Define effective test cases and expected results for a program solving the problem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ALGORITHM / </a:t>
            </a:r>
            <a:r>
              <a:rPr b="1" lang="en" sz="1700"/>
              <a:t>EXPLAIN</a:t>
            </a:r>
            <a:r>
              <a:rPr lang="en" sz="1700"/>
              <a:t>: Design one algorithmic solution on paper (or whiteboard) while explaining your thoughts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ANALYZE</a:t>
            </a:r>
            <a:r>
              <a:rPr lang="en" sz="1700"/>
              <a:t>: Analyze the time and space complexity of the solution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IMPROVE</a:t>
            </a:r>
            <a:r>
              <a:rPr lang="en" sz="1700"/>
              <a:t>: Can you apply a better algorithm?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CODE</a:t>
            </a:r>
            <a:r>
              <a:rPr lang="en" sz="1700"/>
              <a:t>: Write nearly correct code on paper (or whiteboard) to solve problem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EXECUTE</a:t>
            </a:r>
            <a:r>
              <a:rPr lang="en" sz="1700"/>
              <a:t>: Demonstrate your algorithm on the nominal test case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IMPLEMENT</a:t>
            </a:r>
            <a:r>
              <a:rPr lang="en" sz="1700"/>
              <a:t>: Implement, test, and demonstrate correct function of the solution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03975"/>
            <a:ext cx="8520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Problem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52777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Write a function, matches, that takes two parameters, </a:t>
            </a:r>
            <a:r>
              <a:rPr lang="en"/>
              <a:t>a </a:t>
            </a:r>
            <a:r>
              <a:rPr b="1" lang="en"/>
              <a:t>fixed string</a:t>
            </a:r>
            <a:r>
              <a:rPr lang="en"/>
              <a:t> (needle) and a very long string of text (haystack).</a:t>
            </a:r>
            <a:r>
              <a:rPr lang="en"/>
              <a:t>  It should </a:t>
            </a:r>
            <a:r>
              <a:rPr b="1" lang="en"/>
              <a:t>return a list or vector of integers</a:t>
            </a:r>
            <a:r>
              <a:rPr lang="en"/>
              <a:t> which represent the starting index of each occurance (starting from index zero).  For example, given needle is “ab” and haystack is “abxabahooaba”, return [0,3,9].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don’t see anything you need to validate in the strings.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would solve Problem 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 int argc, char *argv[] 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string needle = get_string_arg(argv[1]);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string haystack = read_file_into_string(stdin);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display_solution( matches(needle, haystack)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display_solution(Vector&lt;int&gt; v)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(auto e : v)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cout &lt;&lt; e &lt;&lt;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would solve Problem 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Vector&lt;int&gt; matches(string needle, string haystack)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Vector&lt;int&gt; result;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(int h = 0; h &lt; haystack.size(); ++h)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 ( string_matches_n(needle, needle.size(), haystack, h)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result.add(h);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result;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string_matches_n(string needle, int n_len, string haystack, int h_offset)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(int i = 0; i &lt; n_len; ++i)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 ( needle[i] != haystack[h_offset + i]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return false;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true;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 2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Write a function that takes two parameters, a </a:t>
            </a:r>
            <a:r>
              <a:rPr b="1" lang="en"/>
              <a:t>string</a:t>
            </a:r>
            <a:r>
              <a:rPr lang="en"/>
              <a:t> (w) and a long string of text (s).  It should return a list or vector of integers which represent the starting index of each </a:t>
            </a:r>
            <a:r>
              <a:rPr b="1" lang="en"/>
              <a:t>anagram </a:t>
            </a:r>
            <a:r>
              <a:rPr lang="en"/>
              <a:t>of w within s (starting from index zero).  For example, given w is “ab” and s is “abxaba”, return [0,3,4].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for Week 2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Homework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