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6d5ec7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6d5ec7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6d5ec7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6d5ec7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6d5ec7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6d5ec7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6d5ec76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6d5ec76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6d5ec7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6d5ec7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6d5ec7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6d5ec7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6d5ec76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6d5ec76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reers.google.com/jobs/" TargetMode="External"/><Relationship Id="rId4" Type="http://schemas.openxmlformats.org/officeDocument/2006/relationships/hyperlink" Target="https://www.youtube.com/watch?v=ko-KkSmp-Lk" TargetMode="External"/><Relationship Id="rId5" Type="http://schemas.openxmlformats.org/officeDocument/2006/relationships/hyperlink" Target="https://www.youtube.com/watch?v=_zIlQ-Yfv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acebook.com/careers/jobs" TargetMode="External"/><Relationship Id="rId4" Type="http://schemas.openxmlformats.org/officeDocument/2006/relationships/hyperlink" Target="https://l.facebook.com/l.php?u=http%3A%2F%2Ffacebook.interviewstreet.com%2Frecruit%2Fchallenges%3Ffbclid%3DIwAR1HTfuyWQYXV9MNQnQwbC4FcLcO981aLHuBpRaLcx1Sr31dYV27IVw-EUM&amp;h=AT3c2wP2g7fHXxfkfJqlHbm4xKx-64QzXpNIDTk0szXAzAKmfNr1SqMJ6VE_Rb26J5059pruvjZyui_b6X973ypKonnyyDDiv26ofwes4hRyju0E__NsfumpzI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pple.com/jobs/us/" TargetMode="External"/><Relationship Id="rId4" Type="http://schemas.openxmlformats.org/officeDocument/2006/relationships/hyperlink" Target="https://www.businessinsider.com/the-hardest-apple-interview-questions-2017-5" TargetMode="External"/><Relationship Id="rId5" Type="http://schemas.openxmlformats.org/officeDocument/2006/relationships/hyperlink" Target="https://www.entrepreneur.com/slideshow/27770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areers.microsoft.com/us/en/interviewtips" TargetMode="External"/><Relationship Id="rId4" Type="http://schemas.openxmlformats.org/officeDocument/2006/relationships/hyperlink" Target="https://www.businessinsider.com/microsoft-interview-questions-2015-10#why-would-you-not-join-google-senior-business-development-manager-candidate-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orbes.com/sites/ciocentral/2011/03/08/10-secrets-to-getting-a-job-at-apple-google-or-microsoft/#8d27cc2e771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" TargetMode="External"/><Relationship Id="rId4" Type="http://schemas.openxmlformats.org/officeDocument/2006/relationships/hyperlink" Target="https://www.hackerrank.com/" TargetMode="External"/><Relationship Id="rId5" Type="http://schemas.openxmlformats.org/officeDocument/2006/relationships/hyperlink" Target="https://www.careercup.com/" TargetMode="External"/><Relationship Id="rId6" Type="http://schemas.openxmlformats.org/officeDocument/2006/relationships/hyperlink" Target="https://www.glassdoor.com/index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evels.fyi/?compare=Microsoft,Amazon,Apple,Google,Facebook&amp;track=Software%20Engine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Tech Companies Seeking?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Google Jobs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Technical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https://www.youtube.com/watch?v=ko-KkSmp-Lk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https://www.youtube.com/watch?v=_zIlQ-YfvdE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Facebook Jobs</a:t>
            </a:r>
            <a:endParaRPr sz="120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  <a:highlight>
                  <a:srgbClr val="FFFFFF"/>
                </a:highlight>
              </a:rPr>
              <a:t>We don't ask puzzle-type questions, where you need to know a trick. Even so, the coding questions you get asked may sound contrived. This is because they are contrived, in the sense of being designed for a special purpose. They have to be simple enough to explain in a few minutes and solvable in 10 to 30 minutes. But they must also require knowledge, skill, and concentration to solve.</a:t>
            </a:r>
            <a:endParaRPr sz="120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  <a:highlight>
                  <a:srgbClr val="FFFFFF"/>
                </a:highlight>
              </a:rPr>
              <a:t>Good coding problems are fractal in nature. They can be extended arbitrarily to gauge the depth of your knowledge. For example, you might be asked to solve a problem any way you want. Then you'll be asked to solve it again in constant space or sub-linear time.</a:t>
            </a:r>
            <a:endParaRPr sz="120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  <a:highlight>
                  <a:srgbClr val="FFFFFF"/>
                </a:highlight>
              </a:rPr>
              <a:t>Incidentally, the ability to give total focus to a problem, no matter how basic it sounds at first, is something we pay close attention to. How you attack a problem is at least as important as the answer.</a:t>
            </a:r>
            <a:endParaRPr sz="120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1E21"/>
                </a:solidFill>
                <a:highlight>
                  <a:srgbClr val="FFFFFF"/>
                </a:highlight>
              </a:rPr>
              <a:t>We will ask you to do a *lot* of coding during the interview process, because programming ability tends to correlate strongly with how well people perform as employees. We even have a large set of </a:t>
            </a:r>
            <a:r>
              <a:rPr lang="en" sz="1200">
                <a:solidFill>
                  <a:srgbClr val="385898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take-home questions</a:t>
            </a:r>
            <a:r>
              <a:rPr lang="en" sz="1200">
                <a:solidFill>
                  <a:srgbClr val="1C1E21"/>
                </a:solidFill>
                <a:highlight>
                  <a:srgbClr val="FFFFFF"/>
                </a:highlight>
              </a:rPr>
              <a:t>. It can't hurt to check them out and maybe solve a couple before you even submit your resume.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Apple Jobs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https://www.businessinsider.com/the-hardest-apple-interview-questions-2017-5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https://www.entrepreneur.com/slideshow/277702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https://careers.microsoft.com/us/en/interviewtips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https://www.businessinsider.com/microsoft-interview-questions-2015-10#why-would-you-not-join-google-senior-business-development-manager-candidate-4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Tips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https://www.forbes.com/sites/ciocentral/2011/03/08/10-secrets-to-getting-a-job-at-apple-google-or-microsoft/#8d27cc2e7716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gain technical problem solving skills: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0591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</a:t>
            </a:r>
            <a:endParaRPr>
              <a:solidFill>
                <a:schemeClr val="dk1"/>
              </a:solidFill>
            </a:endParaRPr>
          </a:p>
          <a:p>
            <a:pPr indent="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https://www.hackerrank.com/</a:t>
            </a:r>
            <a:endParaRPr>
              <a:solidFill>
                <a:schemeClr val="dk1"/>
              </a:solidFill>
            </a:endParaRPr>
          </a:p>
          <a:p>
            <a:pPr indent="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https://www.careercup.com/</a:t>
            </a:r>
            <a:endParaRPr>
              <a:solidFill>
                <a:schemeClr val="dk1"/>
              </a:solidFill>
            </a:endParaRPr>
          </a:p>
          <a:p>
            <a:pPr indent="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https://www.glassdoor.com/index.htm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Curious about salaries?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https://www.levels.fyi/?compare=Microsoft,Amazon,Apple,Google,Facebook&amp;track=Software%20Engineer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