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0ca3f01_0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0ca3f01_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b38dfc6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b38df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c201c892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c201c8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b38dfc60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b38dfc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c201c89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cc201c8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f87ffa3c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f87ffa3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40402d025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40402d025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60c982d6ed2016aa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60c982d6ed2016aa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6d2ea1162_9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6d2ea1162_9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444d297c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444d29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80ca3f01_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80ca3f01_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80ca3f01_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80ca3f01_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0ca3f01_0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0ca3f01_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0ca3f01_0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0ca3f01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odingunit.com/printf-format-specifiers-format-conversions-and-formatted-outpu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Finite-state_machine#Acceptors_and_recognize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tutorialspoint.com/c_standard_library/ctype_h.ht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1354754"/>
            <a:ext cx="7772400" cy="17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685800" y="30686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Input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go to stderr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void parse_error(char *msg, char ch)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fprintf(stderr, “ERROR: %s: %c\n”, msg, ch);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 a function, bool nextToken(String s), that recognizes string literals according to the following rules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Begins with a double quote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Ends with a double quote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has any characters inside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embed a quote, include two quotes in a row, e.g.,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“She said ““Hello”””      </a:t>
            </a:r>
            <a:r>
              <a:rPr b="1" lang="en"/>
              <a:t>is </a:t>
            </a:r>
            <a:r>
              <a:rPr lang="en"/>
              <a:t>     She said “Hello”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“”””      </a:t>
            </a:r>
            <a:r>
              <a:rPr b="1" lang="en"/>
              <a:t>is </a:t>
            </a:r>
            <a:r>
              <a:rPr lang="en"/>
              <a:t>    “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“hello”     </a:t>
            </a:r>
            <a:r>
              <a:rPr b="1" lang="en"/>
              <a:t>is </a:t>
            </a:r>
            <a:r>
              <a:rPr lang="en"/>
              <a:t>    hello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57200" y="0"/>
            <a:ext cx="8229600" cy="49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bool nextToken()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if (peek() == ‘“‘ 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while (true)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if (peek() == ‘“‘ ) {</a:t>
            </a:r>
            <a:endParaRPr/>
          </a:p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getchar();</a:t>
            </a:r>
            <a:endParaRPr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( </a:t>
            </a:r>
            <a:r>
              <a:rPr lang="en"/>
              <a:t>peek() == ‘“‘ )</a:t>
            </a:r>
            <a:endParaRPr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getchar();</a:t>
            </a:r>
            <a:endParaRPr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else return true;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else if (isAlphaNum(peek()))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getchar()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else error();</a:t>
            </a:r>
            <a:endParaRPr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 a function, bool isBalanced(String s), that returns true only if the parenthesis in parameter s are correctly balanced. Handle three types of parens: () {} []  You can ignore any other characters in 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isBalanced(“((([[[{{{}}}]]])))”); yields true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isBalanced(“[[[]]]{{{}}}((()))”); yields true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isBalanced(“((([[[{{{}}}]]]))”); yields false, missing 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isBalanced(“[[[]]]{{{}}}((())))”); yields false, extra 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for </a:t>
            </a:r>
            <a:r>
              <a:rPr lang="en"/>
              <a:t>Problem 2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Stack 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Stack(); // constructs an empty stack (as linked list)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bool isFull(); // true iff this stack is full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bool isEmpty(); // true iff this stack is empty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char pop(); // removes and returns top item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char top(); // return top item without removing 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void push(char c); // adds c to top of this stack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bool isBalanced(string s) {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	Stack S;</a:t>
            </a:r>
            <a:endParaRPr sz="11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for (auto c : s) {</a:t>
            </a:r>
            <a:endParaRPr sz="11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switch ( c ) {</a:t>
            </a:r>
            <a:endParaRPr sz="11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case ‘(‘: S.push(‘)’); break;</a:t>
            </a:r>
            <a:endParaRPr sz="11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case ‘[‘: S.push(‘]’); break;</a:t>
            </a:r>
            <a:endParaRPr sz="11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case ‘{‘</a:t>
            </a:r>
            <a:r>
              <a:rPr lang="en" sz="1100"/>
              <a:t>:  S.push(‘}’); break;</a:t>
            </a:r>
            <a:endParaRPr sz="11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case ‘)‘:case ‘]‘: case ‘}‘:  if (S.isEmpty() || S.pop() != c ) return false; else break;</a:t>
            </a:r>
            <a:endParaRPr sz="11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default:</a:t>
            </a:r>
            <a:endParaRPr sz="11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	error(“unknown char “, c);</a:t>
            </a:r>
            <a:endParaRPr sz="11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	return false;</a:t>
            </a:r>
            <a:endParaRPr sz="11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  <a:endParaRPr sz="11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return S.isEmpty();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29400" y="535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Input</a:t>
            </a:r>
            <a:endParaRPr/>
          </a:p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8347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/>
              <a:t>Formatting output is not too difficult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printf with format strings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formatting numbers and strings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parsing input is much more challenging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must deal with erroneous input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must break apart strings into pieces</a:t>
            </a:r>
            <a:endParaRPr/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pieces are often called words lexemes</a:t>
            </a:r>
            <a:endParaRPr/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mapped to tokens by a program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Must decide is language:</a:t>
            </a:r>
            <a:endParaRPr/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Regular?</a:t>
            </a:r>
            <a:endParaRPr/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Context Free?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Decide on format of input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e.g., bash commands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Describe input using regular expressions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ALPHA [a-zA-Z_]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NUMERIC [0-9]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WORD {ALPHA}({ALPHA}|{NUMERIC})*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OPERATOR [&lt;&gt;&amp;|]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a finite state machine to recognize the language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Acceptors and recognizers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/>
              <a:t>ls foo&lt;in|more&gt;out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29400" y="205975"/>
            <a:ext cx="882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FSM using while and switch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57200" y="910975"/>
            <a:ext cx="8229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 lexeme[BUFSIZ]; /* could put text here */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 getToken()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int inch;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while ((inch = getchar()) != EOF)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switch (inch)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…cases on next 2 slides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" y="87223"/>
            <a:ext cx="8229600" cy="49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case ‘ ’: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case ‘\t’: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case ‘\n’: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break; /* skip white space */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case ‘&amp;’: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case ‘|’: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case ‘&lt;’: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case ‘&gt;’: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return inch; /* Operators: use the character for the token */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7200" y="87223"/>
            <a:ext cx="8229600" cy="49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/* #include &lt;</a:t>
            </a:r>
            <a:r>
              <a:rPr lang="en" u="sng">
                <a:solidFill>
                  <a:schemeClr val="hlink"/>
                </a:solidFill>
                <a:hlinkClick r:id="rId3"/>
              </a:rPr>
              <a:t>ctype.h</a:t>
            </a:r>
            <a:r>
              <a:rPr lang="en"/>
              <a:t>&gt; */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default: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if ( isdigit(inch) 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return parseNumber();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else if ( isalpha(inch) )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return parseWord();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parse_error(“Illegal character”, inch);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7200" y="87223"/>
            <a:ext cx="8229600" cy="49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 parseNumber()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while (isdigit(peekc())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getchar();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return Number;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 parseWord()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while (isalnum(peekc())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getchar();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return Word;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