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4" r:id="rId6"/>
    <p:sldId id="266" r:id="rId7"/>
    <p:sldId id="268" r:id="rId8"/>
    <p:sldId id="267" r:id="rId9"/>
    <p:sldId id="260"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767" autoAdjust="0"/>
  </p:normalViewPr>
  <p:slideViewPr>
    <p:cSldViewPr>
      <p:cViewPr varScale="1">
        <p:scale>
          <a:sx n="69" d="100"/>
          <a:sy n="69" d="100"/>
        </p:scale>
        <p:origin x="-13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24E6E0-314B-445F-9A06-C96C3A5B09A1}" type="datetimeFigureOut">
              <a:rPr lang="en-US" smtClean="0"/>
              <a:pPr/>
              <a:t>12-Jun-13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C314C-C9FE-4F6A-B6FC-F86FBA27E2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4E6E0-314B-445F-9A06-C96C3A5B09A1}" type="datetimeFigureOut">
              <a:rPr lang="en-US" smtClean="0"/>
              <a:pPr/>
              <a:t>12-Jun-13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C314C-C9FE-4F6A-B6FC-F86FBA27E2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4E6E0-314B-445F-9A06-C96C3A5B09A1}" type="datetimeFigureOut">
              <a:rPr lang="en-US" smtClean="0"/>
              <a:pPr/>
              <a:t>12-Jun-13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C314C-C9FE-4F6A-B6FC-F86FBA27E2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4E6E0-314B-445F-9A06-C96C3A5B09A1}" type="datetimeFigureOut">
              <a:rPr lang="en-US" smtClean="0"/>
              <a:pPr/>
              <a:t>12-Jun-13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C314C-C9FE-4F6A-B6FC-F86FBA27E2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24E6E0-314B-445F-9A06-C96C3A5B09A1}" type="datetimeFigureOut">
              <a:rPr lang="en-US" smtClean="0"/>
              <a:pPr/>
              <a:t>12-Jun-13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C314C-C9FE-4F6A-B6FC-F86FBA27E2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24E6E0-314B-445F-9A06-C96C3A5B09A1}" type="datetimeFigureOut">
              <a:rPr lang="en-US" smtClean="0"/>
              <a:pPr/>
              <a:t>12-Jun-13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C314C-C9FE-4F6A-B6FC-F86FBA27E2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24E6E0-314B-445F-9A06-C96C3A5B09A1}" type="datetimeFigureOut">
              <a:rPr lang="en-US" smtClean="0"/>
              <a:pPr/>
              <a:t>12-Jun-13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EC314C-C9FE-4F6A-B6FC-F86FBA27E2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24E6E0-314B-445F-9A06-C96C3A5B09A1}" type="datetimeFigureOut">
              <a:rPr lang="en-US" smtClean="0"/>
              <a:pPr/>
              <a:t>12-Jun-13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EC314C-C9FE-4F6A-B6FC-F86FBA27E2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4E6E0-314B-445F-9A06-C96C3A5B09A1}" type="datetimeFigureOut">
              <a:rPr lang="en-US" smtClean="0"/>
              <a:pPr/>
              <a:t>12-Jun-13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EC314C-C9FE-4F6A-B6FC-F86FBA27E2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4E6E0-314B-445F-9A06-C96C3A5B09A1}" type="datetimeFigureOut">
              <a:rPr lang="en-US" smtClean="0"/>
              <a:pPr/>
              <a:t>12-Jun-13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C314C-C9FE-4F6A-B6FC-F86FBA27E2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4E6E0-314B-445F-9A06-C96C3A5B09A1}" type="datetimeFigureOut">
              <a:rPr lang="en-US" smtClean="0"/>
              <a:pPr/>
              <a:t>12-Jun-13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C314C-C9FE-4F6A-B6FC-F86FBA27E2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4E6E0-314B-445F-9A06-C96C3A5B09A1}" type="datetimeFigureOut">
              <a:rPr lang="en-US" smtClean="0"/>
              <a:pPr/>
              <a:t>12-Jun-13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C314C-C9FE-4F6A-B6FC-F86FBA27E2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video" Target="file:///C:\Users\sony\Desktop\MOV_0082.mp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file:///C:\Users\sony\Desktop\MOV_0080.m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Mess Automation</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-Kevin jose</a:t>
            </a:r>
          </a:p>
          <a:p>
            <a:r>
              <a:rPr lang="en-US" dirty="0" smtClean="0"/>
              <a:t>-Vineet anand</a:t>
            </a:r>
          </a:p>
          <a:p>
            <a:r>
              <a:rPr lang="en-US" dirty="0" smtClean="0"/>
              <a:t>-Avi singh</a:t>
            </a:r>
          </a:p>
          <a:p>
            <a:r>
              <a:rPr lang="en-US" dirty="0" smtClean="0"/>
              <a:t>-Prawaal Pandey</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Expected completion </a:t>
            </a:r>
            <a:r>
              <a:rPr lang="en-US" dirty="0" smtClean="0"/>
              <a:t>date of basic project: 19/6/13</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r>
              <a:rPr lang="en-US" dirty="0" smtClean="0"/>
              <a:t>A TFT Display with Touchscreen shows the items and takes input, and a thermal printer prints invoice and/or coupons. The billing details are stored onto an SD card(For now) and the payment is secured through biometric identification i.e. a fingerprint scanner.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Designing a working prototype of automated mess Coupon and billing system.</a:t>
            </a:r>
          </a:p>
          <a:p>
            <a:r>
              <a:rPr lang="en-US" dirty="0" smtClean="0"/>
              <a:t>Making the system quick and reliable by using Biometric authentication(fingerprint).</a:t>
            </a:r>
          </a:p>
          <a:p>
            <a:r>
              <a:rPr lang="en-US" dirty="0" smtClean="0"/>
              <a:t>Connecting the whole system with a server and designing a website for the purpose.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lstStyle/>
          <a:p>
            <a:r>
              <a:rPr lang="en-US" dirty="0" smtClean="0"/>
              <a:t>Individual Components Working fine.</a:t>
            </a:r>
          </a:p>
          <a:p>
            <a:r>
              <a:rPr lang="en-US" dirty="0" smtClean="0"/>
              <a:t>All codes upto date.</a:t>
            </a:r>
          </a:p>
          <a:p>
            <a:r>
              <a:rPr lang="en-US" dirty="0" smtClean="0"/>
              <a:t>Facing some difficulties in hardware integration of individual components.</a:t>
            </a:r>
          </a:p>
          <a:p>
            <a:r>
              <a:rPr lang="en-US" dirty="0" smtClean="0"/>
              <a:t>Working mainly on networking, till now able to use arduino as a server on local network.</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new User interface waiting for user to input his/her Roll no.</a:t>
            </a:r>
            <a:endParaRPr lang="en-US" dirty="0"/>
          </a:p>
        </p:txBody>
      </p:sp>
      <p:pic>
        <p:nvPicPr>
          <p:cNvPr id="5" name="Picture Placeholder 4" descr="975921_10201269057271070_1512548955_n.jpg"/>
          <p:cNvPicPr>
            <a:picLocks noGrp="1" noChangeAspect="1"/>
          </p:cNvPicPr>
          <p:nvPr>
            <p:ph type="pic" idx="1"/>
          </p:nvPr>
        </p:nvPicPr>
        <p:blipFill>
          <a:blip r:embed="rId2" cstate="print"/>
          <a:srcRect/>
          <a:stretch>
            <a:fillRect/>
          </a:stretch>
        </p:blipFill>
        <p:spPr/>
      </p:pic>
      <p:sp>
        <p:nvSpPr>
          <p:cNvPr id="4" name="Text Placeholder 3"/>
          <p:cNvSpPr>
            <a:spLocks noGrp="1"/>
          </p:cNvSpPr>
          <p:nvPr>
            <p:ph type="body" sz="half" idx="2"/>
          </p:nvPr>
        </p:nvSpPr>
        <p:spPr/>
        <p:txBody>
          <a:bodyPr>
            <a:normAutofit fontScale="77500" lnSpcReduction="20000"/>
          </a:bodyPr>
          <a:lstStyle/>
          <a:p>
            <a:r>
              <a:rPr lang="en-US" dirty="0" smtClean="0"/>
              <a:t>The touchscreen takes users’s roll no, and  arduino uses this to search the coresponding  fingerprint  model array from the database.</a:t>
            </a:r>
          </a:p>
          <a:p>
            <a:r>
              <a:rPr lang="en-US" dirty="0" smtClean="0"/>
              <a:t>The user is then asked to keep his finger on the scanner and the scanner matches the  current finger array and the one stored in database and the authentication is complete.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User validating his finger.</a:t>
            </a:r>
            <a:endParaRPr lang="en-US" dirty="0"/>
          </a:p>
        </p:txBody>
      </p:sp>
      <p:pic>
        <p:nvPicPr>
          <p:cNvPr id="5" name="Picture Placeholder 4" descr="Optical-font-b-Fingerprint-b-font-Sensor-font-b-Module-b-font-All-in-one-font.jpg"/>
          <p:cNvPicPr>
            <a:picLocks noGrp="1" noChangeAspect="1"/>
          </p:cNvPicPr>
          <p:nvPr>
            <p:ph type="pic" idx="1"/>
          </p:nvPr>
        </p:nvPicPr>
        <p:blipFill>
          <a:blip r:embed="rId2" cstate="print"/>
          <a:srcRect t="2071" b="2071"/>
          <a:stretch>
            <a:fillRect/>
          </a:stretch>
        </p:blipFill>
        <p:spPr/>
      </p:pic>
      <p:sp>
        <p:nvSpPr>
          <p:cNvPr id="4" name="Text Placeholder 3"/>
          <p:cNvSpPr>
            <a:spLocks noGrp="1"/>
          </p:cNvSpPr>
          <p:nvPr>
            <p:ph type="body" sz="half" idx="2"/>
          </p:nvPr>
        </p:nvSpPr>
        <p:spPr/>
        <p:txBody>
          <a:bodyPr/>
          <a:lstStyle/>
          <a:p>
            <a:r>
              <a:rPr lang="en-US" dirty="0" smtClean="0"/>
              <a:t>Once the authentication is done, user can select his orders from the menu and finalise the order. </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543800" cy="628650"/>
          </a:xfrm>
        </p:spPr>
        <p:txBody>
          <a:bodyPr>
            <a:normAutofit/>
          </a:bodyPr>
          <a:lstStyle/>
          <a:p>
            <a:r>
              <a:rPr lang="en-US" dirty="0" smtClean="0"/>
              <a:t>                       Finger print scanner working.</a:t>
            </a:r>
            <a:endParaRPr lang="en-US" dirty="0"/>
          </a:p>
        </p:txBody>
      </p:sp>
      <p:sp>
        <p:nvSpPr>
          <p:cNvPr id="4" name="Text Placeholder 3"/>
          <p:cNvSpPr>
            <a:spLocks noGrp="1"/>
          </p:cNvSpPr>
          <p:nvPr>
            <p:ph type="body" sz="half" idx="2"/>
          </p:nvPr>
        </p:nvSpPr>
        <p:spPr>
          <a:xfrm>
            <a:off x="-3657600" y="914400"/>
            <a:ext cx="3008313" cy="850900"/>
          </a:xfrm>
        </p:spPr>
        <p:txBody>
          <a:bodyPr/>
          <a:lstStyle/>
          <a:p>
            <a:r>
              <a:rPr lang="en-US" dirty="0" smtClean="0"/>
              <a:t>   </a:t>
            </a:r>
            <a:endParaRPr lang="en-US" dirty="0"/>
          </a:p>
        </p:txBody>
      </p:sp>
      <p:pic>
        <p:nvPicPr>
          <p:cNvPr id="5" name="MOV_0082.mp4">
            <a:hlinkClick r:id="" action="ppaction://media"/>
          </p:cNvPr>
          <p:cNvPicPr>
            <a:picLocks noGrp="1" noRot="1" noChangeAspect="1"/>
          </p:cNvPicPr>
          <p:nvPr>
            <p:ph idx="1"/>
            <a:videoFile r:link="rId1"/>
          </p:nvPr>
        </p:nvPicPr>
        <p:blipFill>
          <a:blip r:embed="rId3" cstate="print"/>
          <a:stretch>
            <a:fillRect/>
          </a:stretch>
        </p:blipFill>
        <p:spPr>
          <a:xfrm>
            <a:off x="228600" y="1447800"/>
            <a:ext cx="8686800" cy="46934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Thermal printer printing the final bill</a:t>
            </a:r>
            <a:endParaRPr lang="en-US" dirty="0"/>
          </a:p>
        </p:txBody>
      </p:sp>
      <p:pic>
        <p:nvPicPr>
          <p:cNvPr id="4" name="MOV_0080.mp4">
            <a:hlinkClick r:id="" action="ppaction://media"/>
          </p:cNvPr>
          <p:cNvPicPr>
            <a:picLocks noGrp="1" noRot="1" noChangeAspect="1"/>
          </p:cNvPicPr>
          <p:nvPr>
            <p:ph idx="1"/>
            <a:videoFile r:link="rId1"/>
          </p:nvPr>
        </p:nvPicPr>
        <p:blipFill>
          <a:blip r:embed="rId3" cstate="print"/>
          <a:stretch>
            <a:fillRect/>
          </a:stretch>
        </p:blipFill>
        <p:spPr>
          <a:xfrm>
            <a:off x="228600" y="1371600"/>
            <a:ext cx="8686800" cy="5257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Workings yet to be Done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Integrating the whole hard ware and software.It will not take too much time after we receive the new tft display.</a:t>
            </a:r>
          </a:p>
          <a:p>
            <a:r>
              <a:rPr lang="en-US" dirty="0" smtClean="0"/>
              <a:t>Establishing our own server and connecting arduino as a client to upload and download all the data from the server </a:t>
            </a:r>
            <a:r>
              <a:rPr lang="en-US" dirty="0" smtClean="0"/>
              <a:t>database.If not,using arduino as a server and acess and alter it from intranet via a HTML page.</a:t>
            </a:r>
            <a:endParaRPr lang="en-US" dirty="0" smtClean="0"/>
          </a:p>
          <a:p>
            <a:r>
              <a:rPr lang="en-US" dirty="0" smtClean="0"/>
              <a:t>Creating a webpage for admin to change the menu,price etc.</a:t>
            </a:r>
          </a:p>
          <a:p>
            <a:r>
              <a:rPr lang="en-US" dirty="0" smtClean="0"/>
              <a:t>Other utilities like checking the monthly bill of each student  and mailing it to </a:t>
            </a:r>
            <a:r>
              <a:rPr lang="en-US" dirty="0" smtClean="0"/>
              <a:t>them can be added in future.</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350</Words>
  <Application>Microsoft Office PowerPoint</Application>
  <PresentationFormat>On-screen Show (4:3)</PresentationFormat>
  <Paragraphs>30</Paragraphs>
  <Slides>10</Slides>
  <Notes>0</Notes>
  <HiddenSlides>0</HiddenSlides>
  <MMClips>2</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Mess Automation</vt:lpstr>
      <vt:lpstr>Project Overview</vt:lpstr>
      <vt:lpstr>Implementation</vt:lpstr>
      <vt:lpstr>Current Status</vt:lpstr>
      <vt:lpstr>Our new User interface waiting for user to input his/her Roll no.</vt:lpstr>
      <vt:lpstr>                User validating his finger.</vt:lpstr>
      <vt:lpstr>                       Finger print scanner working.</vt:lpstr>
      <vt:lpstr>Thermal printer printing the final bill</vt:lpstr>
      <vt:lpstr>Workings yet to be Done</vt:lpstr>
      <vt:lpstr>Expected completion date of basic project: 19/6/13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 Automation</dc:title>
  <dc:creator>sony</dc:creator>
  <cp:lastModifiedBy>sony</cp:lastModifiedBy>
  <cp:revision>15</cp:revision>
  <dcterms:created xsi:type="dcterms:W3CDTF">2013-06-11T21:52:22Z</dcterms:created>
  <dcterms:modified xsi:type="dcterms:W3CDTF">2013-06-12T16:52:34Z</dcterms:modified>
</cp:coreProperties>
</file>