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4" r:id="rId6"/>
    <p:sldId id="266" r:id="rId7"/>
    <p:sldId id="267" r:id="rId8"/>
    <p:sldId id="260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767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E6E0-314B-445F-9A06-C96C3A5B09A1}" type="datetimeFigureOut">
              <a:rPr lang="en-US" smtClean="0"/>
              <a:pPr/>
              <a:t>12-Jun-13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314C-C9FE-4F6A-B6FC-F86FBA27E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E6E0-314B-445F-9A06-C96C3A5B09A1}" type="datetimeFigureOut">
              <a:rPr lang="en-US" smtClean="0"/>
              <a:pPr/>
              <a:t>12-Jun-13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314C-C9FE-4F6A-B6FC-F86FBA27E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E6E0-314B-445F-9A06-C96C3A5B09A1}" type="datetimeFigureOut">
              <a:rPr lang="en-US" smtClean="0"/>
              <a:pPr/>
              <a:t>12-Jun-13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314C-C9FE-4F6A-B6FC-F86FBA27E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E6E0-314B-445F-9A06-C96C3A5B09A1}" type="datetimeFigureOut">
              <a:rPr lang="en-US" smtClean="0"/>
              <a:pPr/>
              <a:t>12-Jun-13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314C-C9FE-4F6A-B6FC-F86FBA27E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E6E0-314B-445F-9A06-C96C3A5B09A1}" type="datetimeFigureOut">
              <a:rPr lang="en-US" smtClean="0"/>
              <a:pPr/>
              <a:t>12-Jun-13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314C-C9FE-4F6A-B6FC-F86FBA27E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E6E0-314B-445F-9A06-C96C3A5B09A1}" type="datetimeFigureOut">
              <a:rPr lang="en-US" smtClean="0"/>
              <a:pPr/>
              <a:t>12-Jun-13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314C-C9FE-4F6A-B6FC-F86FBA27E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E6E0-314B-445F-9A06-C96C3A5B09A1}" type="datetimeFigureOut">
              <a:rPr lang="en-US" smtClean="0"/>
              <a:pPr/>
              <a:t>12-Jun-13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314C-C9FE-4F6A-B6FC-F86FBA27E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E6E0-314B-445F-9A06-C96C3A5B09A1}" type="datetimeFigureOut">
              <a:rPr lang="en-US" smtClean="0"/>
              <a:pPr/>
              <a:t>12-Jun-13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314C-C9FE-4F6A-B6FC-F86FBA27E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E6E0-314B-445F-9A06-C96C3A5B09A1}" type="datetimeFigureOut">
              <a:rPr lang="en-US" smtClean="0"/>
              <a:pPr/>
              <a:t>12-Jun-13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314C-C9FE-4F6A-B6FC-F86FBA27E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E6E0-314B-445F-9A06-C96C3A5B09A1}" type="datetimeFigureOut">
              <a:rPr lang="en-US" smtClean="0"/>
              <a:pPr/>
              <a:t>12-Jun-13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314C-C9FE-4F6A-B6FC-F86FBA27E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E6E0-314B-445F-9A06-C96C3A5B09A1}" type="datetimeFigureOut">
              <a:rPr lang="en-US" smtClean="0"/>
              <a:pPr/>
              <a:t>12-Jun-13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314C-C9FE-4F6A-B6FC-F86FBA27E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4E6E0-314B-445F-9A06-C96C3A5B09A1}" type="datetimeFigureOut">
              <a:rPr lang="en-US" smtClean="0"/>
              <a:pPr/>
              <a:t>12-Jun-13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314C-C9FE-4F6A-B6FC-F86FBA27E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ony\Downloads\MOV_0080.mp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Mess 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-Kevin jose</a:t>
            </a:r>
          </a:p>
          <a:p>
            <a:r>
              <a:rPr lang="en-US" dirty="0" smtClean="0"/>
              <a:t>-Vineet anand</a:t>
            </a:r>
          </a:p>
          <a:p>
            <a:r>
              <a:rPr lang="en-US" dirty="0" smtClean="0"/>
              <a:t>-Avi singh</a:t>
            </a:r>
          </a:p>
          <a:p>
            <a:r>
              <a:rPr lang="en-US" dirty="0" smtClean="0"/>
              <a:t>-Prawaal Pandey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TFT Display with Touchscreen shows the items and takes input, and a thermal printer prints invoice and/or coupons. The billing details are stored onto an SD card(For now) and the payment is secured through biometric identification i.e. a fingerprint scanner.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Designing a working prototype of automated mess Coupon and billing system.</a:t>
            </a:r>
          </a:p>
          <a:p>
            <a:r>
              <a:rPr lang="en-US" dirty="0" smtClean="0"/>
              <a:t>Making the system quick and reliable by using Biometric authentication(fingerprint).</a:t>
            </a:r>
          </a:p>
          <a:p>
            <a:r>
              <a:rPr lang="en-US" dirty="0" smtClean="0"/>
              <a:t>Connecting the whole system with a server and designing a website for the purpose.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 Components Working fine.</a:t>
            </a:r>
          </a:p>
          <a:p>
            <a:r>
              <a:rPr lang="en-US" dirty="0" smtClean="0"/>
              <a:t>All codes upto date.</a:t>
            </a:r>
          </a:p>
          <a:p>
            <a:r>
              <a:rPr lang="en-US" dirty="0" smtClean="0"/>
              <a:t>Facing some difficulties in hardware integration of individual components.</a:t>
            </a:r>
          </a:p>
          <a:p>
            <a:r>
              <a:rPr lang="en-US" dirty="0" smtClean="0"/>
              <a:t>Working mainly on networking, till now able to use arduino as a server on local network.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new User interface waiting for user to input his/her Roll no.</a:t>
            </a:r>
            <a:endParaRPr lang="en-US" dirty="0"/>
          </a:p>
        </p:txBody>
      </p:sp>
      <p:pic>
        <p:nvPicPr>
          <p:cNvPr id="5" name="Picture Placeholder 4" descr="975921_10201269057271070_1512548955_n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touchscreen takes users’s roll no, and  arduino uses this to search the </a:t>
            </a:r>
            <a:r>
              <a:rPr lang="en-US" dirty="0" smtClean="0"/>
              <a:t>coresponding  </a:t>
            </a:r>
            <a:r>
              <a:rPr lang="en-US" dirty="0" smtClean="0"/>
              <a:t>fingerprint  model array from the database.</a:t>
            </a:r>
          </a:p>
          <a:p>
            <a:r>
              <a:rPr lang="en-US" dirty="0" smtClean="0"/>
              <a:t>The user is then asked to keep his finger on the scanner and the scanner matches the  current finger </a:t>
            </a:r>
            <a:r>
              <a:rPr lang="en-US" dirty="0" smtClean="0"/>
              <a:t>array and </a:t>
            </a:r>
            <a:r>
              <a:rPr lang="en-US" dirty="0" smtClean="0"/>
              <a:t>the one stored in database and the authentication is complete.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User validating his finger.</a:t>
            </a:r>
            <a:endParaRPr lang="en-US" dirty="0"/>
          </a:p>
        </p:txBody>
      </p:sp>
      <p:pic>
        <p:nvPicPr>
          <p:cNvPr id="5" name="Picture Placeholder 4" descr="Optical-font-b-Fingerprint-b-font-Sensor-font-b-Module-b-font-All-in-one-font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2071" b="207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Once the authentication is done, user can select his orders from the menu and finalise the order.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Thermal printer printing the final bill</a:t>
            </a:r>
            <a:endParaRPr lang="en-US" dirty="0"/>
          </a:p>
        </p:txBody>
      </p:sp>
      <p:pic>
        <p:nvPicPr>
          <p:cNvPr id="4" name="MOV_0080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228600" y="1371600"/>
            <a:ext cx="8686800" cy="525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Workings yet to be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Integrating the whole hard ware and software.It will not take too much time after we receive the new tft display.</a:t>
            </a:r>
          </a:p>
          <a:p>
            <a:r>
              <a:rPr lang="en-US" dirty="0" smtClean="0"/>
              <a:t>Establishing our own server and connecting arduino as a client to upload and download all the data from the server database.</a:t>
            </a:r>
          </a:p>
          <a:p>
            <a:r>
              <a:rPr lang="en-US" dirty="0" smtClean="0"/>
              <a:t>Creating a webpage for admin to change the menu,price etc.</a:t>
            </a:r>
          </a:p>
          <a:p>
            <a:r>
              <a:rPr lang="en-US" dirty="0" smtClean="0"/>
              <a:t>Other utilities like checking the monthly bill of each student  and mailing it to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completion date:19/6/13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317</Words>
  <Application>Microsoft Office PowerPoint</Application>
  <PresentationFormat>On-screen Show (4:3)</PresentationFormat>
  <Paragraphs>28</Paragraphs>
  <Slides>9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Mess Automation</vt:lpstr>
      <vt:lpstr>Project Overview</vt:lpstr>
      <vt:lpstr>Implementation</vt:lpstr>
      <vt:lpstr>Current Status</vt:lpstr>
      <vt:lpstr>Our new User interface waiting for user to input his/her Roll no.</vt:lpstr>
      <vt:lpstr>                User validating his finger.</vt:lpstr>
      <vt:lpstr>Thermal printer printing the final bill</vt:lpstr>
      <vt:lpstr>Workings yet to be Done</vt:lpstr>
      <vt:lpstr>Expected completion date:19/6/13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 Automation</dc:title>
  <dc:creator>sony</dc:creator>
  <cp:lastModifiedBy>sony</cp:lastModifiedBy>
  <cp:revision>12</cp:revision>
  <dcterms:created xsi:type="dcterms:W3CDTF">2013-06-11T21:52:22Z</dcterms:created>
  <dcterms:modified xsi:type="dcterms:W3CDTF">2013-06-12T16:18:40Z</dcterms:modified>
</cp:coreProperties>
</file>