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te gogh" userId="74410c5b4cb8bd5c" providerId="LiveId" clId="{45D559A3-90AF-485E-9122-1091B9F32239}"/>
    <pc:docChg chg="undo custSel addSld delSld modSld">
      <pc:chgData name="vante gogh" userId="74410c5b4cb8bd5c" providerId="LiveId" clId="{45D559A3-90AF-485E-9122-1091B9F32239}" dt="2023-01-03T19:30:13.083" v="955" actId="14100"/>
      <pc:docMkLst>
        <pc:docMk/>
      </pc:docMkLst>
      <pc:sldChg chg="addSp modSp mod">
        <pc:chgData name="vante gogh" userId="74410c5b4cb8bd5c" providerId="LiveId" clId="{45D559A3-90AF-485E-9122-1091B9F32239}" dt="2023-01-01T18:36:45.936" v="803" actId="14100"/>
        <pc:sldMkLst>
          <pc:docMk/>
          <pc:sldMk cId="848219205" sldId="256"/>
        </pc:sldMkLst>
        <pc:spChg chg="mod">
          <ac:chgData name="vante gogh" userId="74410c5b4cb8bd5c" providerId="LiveId" clId="{45D559A3-90AF-485E-9122-1091B9F32239}" dt="2023-01-01T18:34:12.657" v="776" actId="20577"/>
          <ac:spMkLst>
            <pc:docMk/>
            <pc:sldMk cId="848219205" sldId="256"/>
            <ac:spMk id="3" creationId="{6847474F-535C-8741-B289-B8F2797E2E1E}"/>
          </ac:spMkLst>
        </pc:spChg>
        <pc:spChg chg="add mod">
          <ac:chgData name="vante gogh" userId="74410c5b4cb8bd5c" providerId="LiveId" clId="{45D559A3-90AF-485E-9122-1091B9F32239}" dt="2023-01-01T18:34:45.890" v="798" actId="1076"/>
          <ac:spMkLst>
            <pc:docMk/>
            <pc:sldMk cId="848219205" sldId="256"/>
            <ac:spMk id="5" creationId="{A2486C57-914C-9093-8E45-D9393960E24B}"/>
          </ac:spMkLst>
        </pc:spChg>
        <pc:picChg chg="add mod">
          <ac:chgData name="vante gogh" userId="74410c5b4cb8bd5c" providerId="LiveId" clId="{45D559A3-90AF-485E-9122-1091B9F32239}" dt="2023-01-01T18:36:45.936" v="803" actId="14100"/>
          <ac:picMkLst>
            <pc:docMk/>
            <pc:sldMk cId="848219205" sldId="256"/>
            <ac:picMk id="1026" creationId="{691C54B0-62B9-F4D7-09EA-EDB06E157282}"/>
          </ac:picMkLst>
        </pc:picChg>
      </pc:sldChg>
      <pc:sldChg chg="addSp modSp mod">
        <pc:chgData name="vante gogh" userId="74410c5b4cb8bd5c" providerId="LiveId" clId="{45D559A3-90AF-485E-9122-1091B9F32239}" dt="2023-01-03T19:27:32.176" v="932" actId="14100"/>
        <pc:sldMkLst>
          <pc:docMk/>
          <pc:sldMk cId="3629105925" sldId="257"/>
        </pc:sldMkLst>
        <pc:spChg chg="mod">
          <ac:chgData name="vante gogh" userId="74410c5b4cb8bd5c" providerId="LiveId" clId="{45D559A3-90AF-485E-9122-1091B9F32239}" dt="2023-01-01T18:32:44.488" v="688" actId="27636"/>
          <ac:spMkLst>
            <pc:docMk/>
            <pc:sldMk cId="3629105925" sldId="257"/>
            <ac:spMk id="2" creationId="{78CB15F6-C3C2-B7BB-624E-80274C871B70}"/>
          </ac:spMkLst>
        </pc:spChg>
        <pc:spChg chg="mod">
          <ac:chgData name="vante gogh" userId="74410c5b4cb8bd5c" providerId="LiveId" clId="{45D559A3-90AF-485E-9122-1091B9F32239}" dt="2023-01-03T19:23:43.220" v="913" actId="12"/>
          <ac:spMkLst>
            <pc:docMk/>
            <pc:sldMk cId="3629105925" sldId="257"/>
            <ac:spMk id="3" creationId="{4F4B5A1C-34DA-C071-D123-D07240775F2C}"/>
          </ac:spMkLst>
        </pc:spChg>
        <pc:picChg chg="add mod">
          <ac:chgData name="vante gogh" userId="74410c5b4cb8bd5c" providerId="LiveId" clId="{45D559A3-90AF-485E-9122-1091B9F32239}" dt="2023-01-03T19:25:59.496" v="918" actId="1076"/>
          <ac:picMkLst>
            <pc:docMk/>
            <pc:sldMk cId="3629105925" sldId="257"/>
            <ac:picMk id="5" creationId="{1B59241B-FD13-FBBC-AC8F-3E6A8DA39B9B}"/>
          </ac:picMkLst>
        </pc:picChg>
        <pc:picChg chg="add mod">
          <ac:chgData name="vante gogh" userId="74410c5b4cb8bd5c" providerId="LiveId" clId="{45D559A3-90AF-485E-9122-1091B9F32239}" dt="2023-01-03T19:26:15.002" v="920" actId="1076"/>
          <ac:picMkLst>
            <pc:docMk/>
            <pc:sldMk cId="3629105925" sldId="257"/>
            <ac:picMk id="7" creationId="{F13B1342-B8D8-24F2-B74E-AC331A017743}"/>
          </ac:picMkLst>
        </pc:picChg>
        <pc:picChg chg="add mod">
          <ac:chgData name="vante gogh" userId="74410c5b4cb8bd5c" providerId="LiveId" clId="{45D559A3-90AF-485E-9122-1091B9F32239}" dt="2023-01-03T19:27:32.176" v="932" actId="14100"/>
          <ac:picMkLst>
            <pc:docMk/>
            <pc:sldMk cId="3629105925" sldId="257"/>
            <ac:picMk id="9" creationId="{2DA6AE74-D97B-F20E-B4E1-1659B7E49EF8}"/>
          </ac:picMkLst>
        </pc:picChg>
        <pc:picChg chg="add mod">
          <ac:chgData name="vante gogh" userId="74410c5b4cb8bd5c" providerId="LiveId" clId="{45D559A3-90AF-485E-9122-1091B9F32239}" dt="2023-01-03T19:27:08.044" v="928" actId="14100"/>
          <ac:picMkLst>
            <pc:docMk/>
            <pc:sldMk cId="3629105925" sldId="257"/>
            <ac:picMk id="11" creationId="{AA0F47E8-F0C7-4219-B54C-0981E12D4D49}"/>
          </ac:picMkLst>
        </pc:picChg>
        <pc:picChg chg="add mod">
          <ac:chgData name="vante gogh" userId="74410c5b4cb8bd5c" providerId="LiveId" clId="{45D559A3-90AF-485E-9122-1091B9F32239}" dt="2023-01-03T19:27:24.154" v="931" actId="14100"/>
          <ac:picMkLst>
            <pc:docMk/>
            <pc:sldMk cId="3629105925" sldId="257"/>
            <ac:picMk id="13" creationId="{A0C87592-BD97-31B5-29CA-6EEBC21675E8}"/>
          </ac:picMkLst>
        </pc:picChg>
      </pc:sldChg>
      <pc:sldChg chg="modSp mod">
        <pc:chgData name="vante gogh" userId="74410c5b4cb8bd5c" providerId="LiveId" clId="{45D559A3-90AF-485E-9122-1091B9F32239}" dt="2023-01-01T18:32:44.498" v="689" actId="27636"/>
        <pc:sldMkLst>
          <pc:docMk/>
          <pc:sldMk cId="3872083196" sldId="258"/>
        </pc:sldMkLst>
        <pc:spChg chg="mod">
          <ac:chgData name="vante gogh" userId="74410c5b4cb8bd5c" providerId="LiveId" clId="{45D559A3-90AF-485E-9122-1091B9F32239}" dt="2023-01-01T18:32:44.498" v="689" actId="27636"/>
          <ac:spMkLst>
            <pc:docMk/>
            <pc:sldMk cId="3872083196" sldId="258"/>
            <ac:spMk id="2" creationId="{9136E7F3-807B-14B9-1D1D-9F4FB3C4F50F}"/>
          </ac:spMkLst>
        </pc:spChg>
      </pc:sldChg>
      <pc:sldChg chg="modSp mod">
        <pc:chgData name="vante gogh" userId="74410c5b4cb8bd5c" providerId="LiveId" clId="{45D559A3-90AF-485E-9122-1091B9F32239}" dt="2023-01-01T18:32:44.499" v="690" actId="27636"/>
        <pc:sldMkLst>
          <pc:docMk/>
          <pc:sldMk cId="243381691" sldId="259"/>
        </pc:sldMkLst>
        <pc:spChg chg="mod">
          <ac:chgData name="vante gogh" userId="74410c5b4cb8bd5c" providerId="LiveId" clId="{45D559A3-90AF-485E-9122-1091B9F32239}" dt="2023-01-01T18:32:44.499" v="690" actId="27636"/>
          <ac:spMkLst>
            <pc:docMk/>
            <pc:sldMk cId="243381691" sldId="259"/>
            <ac:spMk id="2" creationId="{12938A61-42F5-2D72-8922-5CCFBD334A73}"/>
          </ac:spMkLst>
        </pc:spChg>
      </pc:sldChg>
      <pc:sldChg chg="addSp delSp modSp mod">
        <pc:chgData name="vante gogh" userId="74410c5b4cb8bd5c" providerId="LiveId" clId="{45D559A3-90AF-485E-9122-1091B9F32239}" dt="2023-01-03T19:30:13.083" v="955" actId="14100"/>
        <pc:sldMkLst>
          <pc:docMk/>
          <pc:sldMk cId="16836227" sldId="260"/>
        </pc:sldMkLst>
        <pc:spChg chg="add del mod">
          <ac:chgData name="vante gogh" userId="74410c5b4cb8bd5c" providerId="LiveId" clId="{45D559A3-90AF-485E-9122-1091B9F32239}" dt="2023-01-01T18:32:44.502" v="691" actId="27636"/>
          <ac:spMkLst>
            <pc:docMk/>
            <pc:sldMk cId="16836227" sldId="260"/>
            <ac:spMk id="3" creationId="{F4F1A7C2-D52D-1B76-FE43-AF2105B946D5}"/>
          </ac:spMkLst>
        </pc:spChg>
        <pc:graphicFrameChg chg="add del mod ord modGraphic">
          <ac:chgData name="vante gogh" userId="74410c5b4cb8bd5c" providerId="LiveId" clId="{45D559A3-90AF-485E-9122-1091B9F32239}" dt="2023-01-01T18:02:05.639" v="69" actId="3680"/>
          <ac:graphicFrameMkLst>
            <pc:docMk/>
            <pc:sldMk cId="16836227" sldId="260"/>
            <ac:graphicFrameMk id="4" creationId="{B12035FC-1B95-3003-46F6-9CF9A5E50C2C}"/>
          </ac:graphicFrameMkLst>
        </pc:graphicFrameChg>
        <pc:picChg chg="add mod">
          <ac:chgData name="vante gogh" userId="74410c5b4cb8bd5c" providerId="LiveId" clId="{45D559A3-90AF-485E-9122-1091B9F32239}" dt="2023-01-03T19:29:25.265" v="945" actId="14100"/>
          <ac:picMkLst>
            <pc:docMk/>
            <pc:sldMk cId="16836227" sldId="260"/>
            <ac:picMk id="4" creationId="{1A154FDB-E7AE-C4DA-6A49-D0DC2746C40D}"/>
          </ac:picMkLst>
        </pc:picChg>
        <pc:picChg chg="add mod">
          <ac:chgData name="vante gogh" userId="74410c5b4cb8bd5c" providerId="LiveId" clId="{45D559A3-90AF-485E-9122-1091B9F32239}" dt="2023-01-03T19:30:13.083" v="955" actId="14100"/>
          <ac:picMkLst>
            <pc:docMk/>
            <pc:sldMk cId="16836227" sldId="260"/>
            <ac:picMk id="5" creationId="{085A4ED6-71CD-C009-BB60-07A2D2AF1E18}"/>
          </ac:picMkLst>
        </pc:picChg>
        <pc:picChg chg="add mod">
          <ac:chgData name="vante gogh" userId="74410c5b4cb8bd5c" providerId="LiveId" clId="{45D559A3-90AF-485E-9122-1091B9F32239}" dt="2023-01-03T19:29:28.729" v="946" actId="14100"/>
          <ac:picMkLst>
            <pc:docMk/>
            <pc:sldMk cId="16836227" sldId="260"/>
            <ac:picMk id="6" creationId="{579719CE-E20D-3D23-24A6-561BEA5C6EB7}"/>
          </ac:picMkLst>
        </pc:picChg>
        <pc:picChg chg="add mod">
          <ac:chgData name="vante gogh" userId="74410c5b4cb8bd5c" providerId="LiveId" clId="{45D559A3-90AF-485E-9122-1091B9F32239}" dt="2023-01-03T19:30:06.674" v="954" actId="14100"/>
          <ac:picMkLst>
            <pc:docMk/>
            <pc:sldMk cId="16836227" sldId="260"/>
            <ac:picMk id="7" creationId="{6CEEF313-2D37-DA35-2A9D-37DABB288652}"/>
          </ac:picMkLst>
        </pc:picChg>
      </pc:sldChg>
      <pc:sldChg chg="addSp modSp new mod">
        <pc:chgData name="vante gogh" userId="74410c5b4cb8bd5c" providerId="LiveId" clId="{45D559A3-90AF-485E-9122-1091B9F32239}" dt="2023-01-03T19:23:11.959" v="908" actId="20577"/>
        <pc:sldMkLst>
          <pc:docMk/>
          <pc:sldMk cId="997061870" sldId="261"/>
        </pc:sldMkLst>
        <pc:spChg chg="mod">
          <ac:chgData name="vante gogh" userId="74410c5b4cb8bd5c" providerId="LiveId" clId="{45D559A3-90AF-485E-9122-1091B9F32239}" dt="2023-01-01T18:33:04.102" v="697" actId="13822"/>
          <ac:spMkLst>
            <pc:docMk/>
            <pc:sldMk cId="997061870" sldId="261"/>
            <ac:spMk id="2" creationId="{D1168E75-866F-4E44-A5D2-42E4169B16A3}"/>
          </ac:spMkLst>
        </pc:spChg>
        <pc:spChg chg="mod">
          <ac:chgData name="vante gogh" userId="74410c5b4cb8bd5c" providerId="LiveId" clId="{45D559A3-90AF-485E-9122-1091B9F32239}" dt="2023-01-03T19:23:11.959" v="908" actId="20577"/>
          <ac:spMkLst>
            <pc:docMk/>
            <pc:sldMk cId="997061870" sldId="261"/>
            <ac:spMk id="3" creationId="{9DBF3082-D24D-E2C0-45C9-3B10F76C0290}"/>
          </ac:spMkLst>
        </pc:spChg>
        <pc:spChg chg="add">
          <ac:chgData name="vante gogh" userId="74410c5b4cb8bd5c" providerId="LiveId" clId="{45D559A3-90AF-485E-9122-1091B9F32239}" dt="2023-01-01T19:11:33.851" v="825"/>
          <ac:spMkLst>
            <pc:docMk/>
            <pc:sldMk cId="997061870" sldId="261"/>
            <ac:spMk id="4" creationId="{2D9BF9C3-3FEE-3A4F-9671-0E96EC80779F}"/>
          </ac:spMkLst>
        </pc:spChg>
        <pc:spChg chg="add mod">
          <ac:chgData name="vante gogh" userId="74410c5b4cb8bd5c" providerId="LiveId" clId="{45D559A3-90AF-485E-9122-1091B9F32239}" dt="2023-01-01T19:11:37.610" v="826"/>
          <ac:spMkLst>
            <pc:docMk/>
            <pc:sldMk cId="997061870" sldId="261"/>
            <ac:spMk id="5" creationId="{E7EEF327-6DF9-5F96-8925-6A908756D10B}"/>
          </ac:spMkLst>
        </pc:spChg>
      </pc:sldChg>
      <pc:sldChg chg="modSp new mod">
        <pc:chgData name="vante gogh" userId="74410c5b4cb8bd5c" providerId="LiveId" clId="{45D559A3-90AF-485E-9122-1091B9F32239}" dt="2023-01-03T19:20:18.671" v="852" actId="5793"/>
        <pc:sldMkLst>
          <pc:docMk/>
          <pc:sldMk cId="3329708816" sldId="262"/>
        </pc:sldMkLst>
        <pc:spChg chg="mod">
          <ac:chgData name="vante gogh" userId="74410c5b4cb8bd5c" providerId="LiveId" clId="{45D559A3-90AF-485E-9122-1091B9F32239}" dt="2023-01-01T18:33:22.352" v="703" actId="13822"/>
          <ac:spMkLst>
            <pc:docMk/>
            <pc:sldMk cId="3329708816" sldId="262"/>
            <ac:spMk id="2" creationId="{7453BC1A-21D0-E7D1-E0BE-0A4C2BC776E3}"/>
          </ac:spMkLst>
        </pc:spChg>
        <pc:spChg chg="mod">
          <ac:chgData name="vante gogh" userId="74410c5b4cb8bd5c" providerId="LiveId" clId="{45D559A3-90AF-485E-9122-1091B9F32239}" dt="2023-01-03T19:20:18.671" v="852" actId="5793"/>
          <ac:spMkLst>
            <pc:docMk/>
            <pc:sldMk cId="3329708816" sldId="262"/>
            <ac:spMk id="3" creationId="{6E78EF56-5CF6-F148-43BD-38B963AA7E4D}"/>
          </ac:spMkLst>
        </pc:spChg>
      </pc:sldChg>
      <pc:sldChg chg="modSp new mod">
        <pc:chgData name="vante gogh" userId="74410c5b4cb8bd5c" providerId="LiveId" clId="{45D559A3-90AF-485E-9122-1091B9F32239}" dt="2023-01-03T19:24:19.600" v="916" actId="20577"/>
        <pc:sldMkLst>
          <pc:docMk/>
          <pc:sldMk cId="1350830999" sldId="263"/>
        </pc:sldMkLst>
        <pc:spChg chg="mod">
          <ac:chgData name="vante gogh" userId="74410c5b4cb8bd5c" providerId="LiveId" clId="{45D559A3-90AF-485E-9122-1091B9F32239}" dt="2023-01-01T18:33:39.168" v="710" actId="13822"/>
          <ac:spMkLst>
            <pc:docMk/>
            <pc:sldMk cId="1350830999" sldId="263"/>
            <ac:spMk id="2" creationId="{9C922BA8-708A-EF65-1590-4F286D8B56F9}"/>
          </ac:spMkLst>
        </pc:spChg>
        <pc:spChg chg="mod">
          <ac:chgData name="vante gogh" userId="74410c5b4cb8bd5c" providerId="LiveId" clId="{45D559A3-90AF-485E-9122-1091B9F32239}" dt="2023-01-03T19:24:19.600" v="916" actId="20577"/>
          <ac:spMkLst>
            <pc:docMk/>
            <pc:sldMk cId="1350830999" sldId="263"/>
            <ac:spMk id="3" creationId="{18F4ED44-BE92-ADC6-4BFB-E8DE8B61C6AA}"/>
          </ac:spMkLst>
        </pc:spChg>
      </pc:sldChg>
      <pc:sldChg chg="new del">
        <pc:chgData name="vante gogh" userId="74410c5b4cb8bd5c" providerId="LiveId" clId="{45D559A3-90AF-485E-9122-1091B9F32239}" dt="2023-01-01T18:37:55.221" v="808" actId="47"/>
        <pc:sldMkLst>
          <pc:docMk/>
          <pc:sldMk cId="1247578595" sldId="264"/>
        </pc:sldMkLst>
      </pc:sldChg>
      <pc:sldChg chg="modSp add mod">
        <pc:chgData name="vante gogh" userId="74410c5b4cb8bd5c" providerId="LiveId" clId="{45D559A3-90AF-485E-9122-1091B9F32239}" dt="2023-01-03T19:20:01.824" v="848" actId="12"/>
        <pc:sldMkLst>
          <pc:docMk/>
          <pc:sldMk cId="1175694315" sldId="265"/>
        </pc:sldMkLst>
        <pc:spChg chg="mod">
          <ac:chgData name="vante gogh" userId="74410c5b4cb8bd5c" providerId="LiveId" clId="{45D559A3-90AF-485E-9122-1091B9F32239}" dt="2023-01-03T19:20:01.824" v="848" actId="12"/>
          <ac:spMkLst>
            <pc:docMk/>
            <pc:sldMk cId="1175694315" sldId="265"/>
            <ac:spMk id="3" creationId="{6E78EF56-5CF6-F148-43BD-38B963AA7E4D}"/>
          </ac:spMkLst>
        </pc:spChg>
      </pc:sldChg>
      <pc:sldChg chg="modSp add mod">
        <pc:chgData name="vante gogh" userId="74410c5b4cb8bd5c" providerId="LiveId" clId="{45D559A3-90AF-485E-9122-1091B9F32239}" dt="2023-01-03T19:19:36.887" v="842" actId="20577"/>
        <pc:sldMkLst>
          <pc:docMk/>
          <pc:sldMk cId="3014482554" sldId="266"/>
        </pc:sldMkLst>
        <pc:spChg chg="mod">
          <ac:chgData name="vante gogh" userId="74410c5b4cb8bd5c" providerId="LiveId" clId="{45D559A3-90AF-485E-9122-1091B9F32239}" dt="2023-01-03T19:19:36.887" v="842" actId="20577"/>
          <ac:spMkLst>
            <pc:docMk/>
            <pc:sldMk cId="3014482554" sldId="266"/>
            <ac:spMk id="3" creationId="{6E78EF56-5CF6-F148-43BD-38B963AA7E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6FB1C75-4964-4051-8764-97BB435D1B7F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B5E6E3C-F5DB-4283-8BF2-09E2590A4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52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1C75-4964-4051-8764-97BB435D1B7F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6E3C-F5DB-4283-8BF2-09E2590A4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38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6FB1C75-4964-4051-8764-97BB435D1B7F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5E6E3C-F5DB-4283-8BF2-09E2590A4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320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6FB1C75-4964-4051-8764-97BB435D1B7F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5E6E3C-F5DB-4283-8BF2-09E2590A49D1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93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6FB1C75-4964-4051-8764-97BB435D1B7F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5E6E3C-F5DB-4283-8BF2-09E2590A4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459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1C75-4964-4051-8764-97BB435D1B7F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6E3C-F5DB-4283-8BF2-09E2590A4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240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1C75-4964-4051-8764-97BB435D1B7F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6E3C-F5DB-4283-8BF2-09E2590A4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147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1C75-4964-4051-8764-97BB435D1B7F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6E3C-F5DB-4283-8BF2-09E2590A4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224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6FB1C75-4964-4051-8764-97BB435D1B7F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5E6E3C-F5DB-4283-8BF2-09E2590A4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0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1C75-4964-4051-8764-97BB435D1B7F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6E3C-F5DB-4283-8BF2-09E2590A4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18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6FB1C75-4964-4051-8764-97BB435D1B7F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5E6E3C-F5DB-4283-8BF2-09E2590A4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63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1C75-4964-4051-8764-97BB435D1B7F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6E3C-F5DB-4283-8BF2-09E2590A4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73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1C75-4964-4051-8764-97BB435D1B7F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6E3C-F5DB-4283-8BF2-09E2590A4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66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1C75-4964-4051-8764-97BB435D1B7F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6E3C-F5DB-4283-8BF2-09E2590A4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62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1C75-4964-4051-8764-97BB435D1B7F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6E3C-F5DB-4283-8BF2-09E2590A4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1C75-4964-4051-8764-97BB435D1B7F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6E3C-F5DB-4283-8BF2-09E2590A4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81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1C75-4964-4051-8764-97BB435D1B7F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6E3C-F5DB-4283-8BF2-09E2590A4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70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1C75-4964-4051-8764-97BB435D1B7F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E6E3C-F5DB-4283-8BF2-09E2590A49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241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inese\AppData\Local\Temp\Rar$EXa29412.10832\HTML\alarme.html" TargetMode="External"/><Relationship Id="rId7" Type="http://schemas.openxmlformats.org/officeDocument/2006/relationships/hyperlink" Target="https://projetmqx.w3spaces.com/contacts/contact.html" TargetMode="External"/><Relationship Id="rId2" Type="http://schemas.openxmlformats.org/officeDocument/2006/relationships/hyperlink" Target="file:///C:\Users\inese\AppData\Local\Temp\Rar$EXa29412.10832\HTML\acceui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jetmqx.w3spaces.com/agirtransition/agirprlatransition.html" TargetMode="External"/><Relationship Id="rId5" Type="http://schemas.openxmlformats.org/officeDocument/2006/relationships/hyperlink" Target="https://projetmqx.w3spaces.com/accueil/accueilsitebutane.html" TargetMode="External"/><Relationship Id="rId4" Type="http://schemas.openxmlformats.org/officeDocument/2006/relationships/hyperlink" Target="file:///C:\Users\inese\AppData\Local\Temp\Rar$EXa29412.10832\HTML\parametre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EFEE8-8BF6-EE0D-AC8B-BE920011C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7074" y="2371725"/>
            <a:ext cx="5734051" cy="113823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b="1" dirty="0"/>
              <a:t>DETECT-GAZ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47474F-535C-8741-B289-B8F2797E2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fr-FR" sz="1600" i="1" dirty="0"/>
              <a:t>Par Ines HARRAOUI et Célia CHABANE</a:t>
            </a:r>
          </a:p>
          <a:p>
            <a:endParaRPr lang="fr-FR" sz="1600" i="1" dirty="0"/>
          </a:p>
          <a:p>
            <a:pPr algn="r"/>
            <a:endParaRPr lang="fr-FR" sz="1600" dirty="0"/>
          </a:p>
          <a:p>
            <a:r>
              <a:rPr lang="fr-FR" sz="1600" dirty="0"/>
              <a:t>UE: LU1IN021</a:t>
            </a:r>
          </a:p>
          <a:p>
            <a:pPr algn="l"/>
            <a:r>
              <a:rPr lang="fr-FR" sz="1600" dirty="0"/>
              <a:t>Groupe </a:t>
            </a:r>
            <a:r>
              <a:rPr lang="fr-FR" sz="1600" dirty="0" err="1"/>
              <a:t>ScFo</a:t>
            </a:r>
            <a:r>
              <a:rPr lang="fr-FR" sz="1600" dirty="0"/>
              <a:t> 13-2b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486C57-914C-9093-8E45-D9393960E24B}"/>
              </a:ext>
            </a:extLst>
          </p:cNvPr>
          <p:cNvSpPr txBox="1"/>
          <p:nvPr/>
        </p:nvSpPr>
        <p:spPr>
          <a:xfrm>
            <a:off x="9296400" y="5105400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5 janvier 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1C54B0-62B9-F4D7-09EA-EDB06E157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9" y="157956"/>
            <a:ext cx="1920680" cy="78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21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22BA8-708A-EF65-1590-4F286D8B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5" y="821523"/>
            <a:ext cx="2571750" cy="107395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F4ED44-BE92-ADC6-4BFB-E8DE8B61C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Amélioration de l’interface (site web et application)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Ajout d’un écran LCD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Projet intéressant et amusant</a:t>
            </a:r>
          </a:p>
        </p:txBody>
      </p:sp>
    </p:spTree>
    <p:extLst>
      <p:ext uri="{BB962C8B-B14F-4D97-AF65-F5344CB8AC3E}">
        <p14:creationId xmlns:p14="http://schemas.microsoft.com/office/powerpoint/2010/main" val="135083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B15F6-C3C2-B7BB-624E-80274C87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425" y="652462"/>
            <a:ext cx="3867150" cy="102552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4B5A1C-34DA-C071-D123-D07240775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 Prévenir d’un danger imminent lors d’une fuite de gaz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Contextes principaux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59241B-FD13-FBBC-AC8F-3E6A8DA39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6538"/>
            <a:ext cx="4823911" cy="3429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3B1342-B8D8-24F2-B74E-AC331A017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6872"/>
            <a:ext cx="2491956" cy="168416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DA6AE74-D97B-F20E-B4E1-1659B7E49E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956" y="2799326"/>
            <a:ext cx="2560634" cy="16992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A0F47E8-F0C7-4219-B54C-0981E12D4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98584"/>
            <a:ext cx="2505321" cy="185459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0C87592-BD97-31B5-29CA-6EEBC21675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075" y="4425148"/>
            <a:ext cx="2547515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0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36E7F3-807B-14B9-1D1D-9F4FB3C4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662" y="661987"/>
            <a:ext cx="5400675" cy="98742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dirty="0"/>
              <a:t>Description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DE157F-DEA5-552C-A19D-5C8723B0A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4575"/>
            <a:ext cx="10515600" cy="38814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Sonner l’alarme lorsque la concentration de gaz dépasse 19 ppm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Envoyer une notification à l’utilisateur pour lui permettre d’éteindre l’alarme, une fois à l’abri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Permettre l’accès aux données du détecteur, en temps réel et à l’historique des alarmes</a:t>
            </a:r>
          </a:p>
        </p:txBody>
      </p:sp>
    </p:spTree>
    <p:extLst>
      <p:ext uri="{BB962C8B-B14F-4D97-AF65-F5344CB8AC3E}">
        <p14:creationId xmlns:p14="http://schemas.microsoft.com/office/powerpoint/2010/main" val="387208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38A61-42F5-2D72-8922-5CCFBD33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350" y="681037"/>
            <a:ext cx="4305300" cy="108267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fr-FR" dirty="0"/>
              <a:t>Plan de l’exposé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08715-8075-6EDC-5742-6D70B1D6B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75" y="1825625"/>
            <a:ext cx="9239250" cy="4351338"/>
          </a:xfrm>
        </p:spPr>
        <p:txBody>
          <a:bodyPr/>
          <a:lstStyle/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Schéma général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Interface/IHM ( storyboard, maquette, application, site web)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Réalisations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Bilan</a:t>
            </a:r>
          </a:p>
        </p:txBody>
      </p:sp>
    </p:spTree>
    <p:extLst>
      <p:ext uri="{BB962C8B-B14F-4D97-AF65-F5344CB8AC3E}">
        <p14:creationId xmlns:p14="http://schemas.microsoft.com/office/powerpoint/2010/main" val="24338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2DFD6-A6C8-C05C-7224-5F574E06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716748"/>
            <a:ext cx="5019675" cy="107395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dirty="0"/>
              <a:t>Schéma général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F1A7C2-D52D-1B76-FE43-AF2105B94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Raspberry Pi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Capteur de gaz MQ-2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Buzzer (alarme)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Bouton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Base de données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Site web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Application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A154FDB-E7AE-C4DA-6A49-D0DC2746C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2124594"/>
            <a:ext cx="2466976" cy="18443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85A4ED6-71CD-C009-BB60-07A2D2AF1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0" y="2124594"/>
            <a:ext cx="2533652" cy="189420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79719CE-E20D-3D23-24A6-561BEA5C6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149" y="4250959"/>
            <a:ext cx="2466977" cy="18443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CEEF313-2D37-DA35-2A9D-37DABB288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1" y="4250958"/>
            <a:ext cx="2533652" cy="182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68E75-866F-4E44-A5D2-42E4169B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137" y="839340"/>
            <a:ext cx="4657725" cy="84535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dirty="0"/>
              <a:t>Interfaces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F3082-D24D-E2C0-45C9-3B10F76C0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>
                <a:hlinkClick r:id="rId2" action="ppaction://hlinkfile"/>
              </a:rPr>
              <a:t>file:///C:/Users/inese/AppData/Local/Temp/Rar$EXa29412.10832/HTML/acceuil.html</a:t>
            </a:r>
            <a:endParaRPr lang="fr-FR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>
                <a:hlinkClick r:id="rId3" action="ppaction://hlinkfile"/>
              </a:rPr>
              <a:t>file:///C:/Users/inese/AppData/Local/Temp/Rar$EXa29412.10832/HTML/alarme.html</a:t>
            </a:r>
            <a:endParaRPr lang="fr-FR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>
                <a:hlinkClick r:id="rId4" action="ppaction://hlinkfile"/>
              </a:rPr>
              <a:t>file:///C:/Users/inese/AppData/Local/Temp/Rar$EXa29412.10832/HTML/parametre.html</a:t>
            </a:r>
            <a:r>
              <a:rPr lang="fr-FR" sz="18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Site web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>
                <a:hlinkClick r:id="rId5"/>
              </a:rPr>
              <a:t>https://projetmqx.w3spaces.com/accueil/accueilsitebutane.html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>
                <a:hlinkClick r:id="rId6"/>
              </a:rPr>
              <a:t>https://projetmqx.w3spaces.com/agirtransition/agirprlatransition.html</a:t>
            </a:r>
            <a:r>
              <a:rPr lang="fr-FR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>
                <a:hlinkClick r:id="rId7"/>
              </a:rPr>
              <a:t>https://projetmqx.w3spaces.com/contacts/contact.html</a:t>
            </a:r>
            <a:r>
              <a:rPr lang="fr-FR" dirty="0"/>
              <a:t> 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9BF9C3-3FEE-3A4F-9671-0E96EC807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228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98488"/>
                </a:solidFill>
                <a:effectLst/>
                <a:latin typeface="Source Sans Pro" panose="020B0604020202020204" pitchFamily="34" charset="0"/>
              </a:rPr>
              <a:t>https://projetmqx.w3spaces.com/accueil/accueilsitebutane.html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EEF327-6DF9-5F96-8925-6A908756D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6228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798488"/>
                </a:solidFill>
                <a:effectLst/>
                <a:latin typeface="Source Sans Pro" panose="020B0503030403020204" pitchFamily="34" charset="0"/>
              </a:rPr>
              <a:t>https://projetmqx.w3spaces.com/accueil/accueilsitebutane.html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06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3BC1A-21D0-E7D1-E0BE-0A4C2BC7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225" y="859623"/>
            <a:ext cx="4019550" cy="101680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dirty="0"/>
              <a:t>Réalisations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78EF56-5CF6-F148-43BD-38B963AA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Site web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Lecture de données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Alarme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Bouton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Base de données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70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3BC1A-21D0-E7D1-E0BE-0A4C2BC7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225" y="859623"/>
            <a:ext cx="4019550" cy="101680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dirty="0"/>
              <a:t>Réalisations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78EF56-5CF6-F148-43BD-38B963AA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Site web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Lecture de données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Alarme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Bouton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Base de données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569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3BC1A-21D0-E7D1-E0BE-0A4C2BC7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225" y="859623"/>
            <a:ext cx="4019550" cy="101680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dirty="0"/>
              <a:t>Réalisations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78EF56-5CF6-F148-43BD-38B963AA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Site web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Lecture de données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Alarme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Bouton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014482554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0</TotalTime>
  <Words>350</Words>
  <Application>Microsoft Office PowerPoint</Application>
  <PresentationFormat>Grand écran</PresentationFormat>
  <Paragraphs>68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Source Sans Pro</vt:lpstr>
      <vt:lpstr>Wingdings</vt:lpstr>
      <vt:lpstr>Traînée de condensation</vt:lpstr>
      <vt:lpstr>DETECT-GAZ</vt:lpstr>
      <vt:lpstr>Problématique</vt:lpstr>
      <vt:lpstr>Description du projet</vt:lpstr>
      <vt:lpstr>Plan de l’exposé</vt:lpstr>
      <vt:lpstr>Schéma général </vt:lpstr>
      <vt:lpstr>Interfaces</vt:lpstr>
      <vt:lpstr>Réalisations</vt:lpstr>
      <vt:lpstr>Réalisations</vt:lpstr>
      <vt:lpstr>Réalisations</vt:lpstr>
      <vt:lpstr>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DETECT-GAZ</dc:title>
  <dc:creator>vante gogh</dc:creator>
  <cp:lastModifiedBy>vante gogh</cp:lastModifiedBy>
  <cp:revision>1</cp:revision>
  <dcterms:created xsi:type="dcterms:W3CDTF">2023-01-01T17:50:00Z</dcterms:created>
  <dcterms:modified xsi:type="dcterms:W3CDTF">2023-01-03T19:30:18Z</dcterms:modified>
</cp:coreProperties>
</file>