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E9CF-F400-4797-87E4-F7B70AF6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4338-7AB2-4934-AA91-0E142C63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56C9-7368-4A73-93F4-64550D6F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8621-984E-4D86-932B-CA2B3D8279B7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8A0E-BF30-4D02-B040-F8947FB0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CF57-91C8-44FE-9F81-074F75B0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C880-BB45-43FD-A7E6-410CBF478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0758-E922-492C-A069-11B73560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0BAD-9E16-4221-99A0-AD0DA949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2A3D-8852-46FA-A03A-7282F6AF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BD7DA-E559-43EA-8C9C-05482679450B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BAC0-5E3E-4DCB-B45B-DCDEB3F8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F20E-436E-47AC-9730-F534001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2BBEE-E83A-45F5-AF9D-A37169DD0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9D362-05F3-44ED-968D-A49B2465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D6454-B2F6-43DB-8450-13F0C073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B5DF-9DB3-4BF4-AB8E-CB5883B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A712B-07E7-4334-B9B5-D4A1DCA13073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D979-C618-4A18-A1F9-30EE1AB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9368-3866-4C40-B20F-0B384B0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F64A7-B86F-4167-8412-964DACF4E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04C-7C7F-47FB-AF24-95B56713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F1A4-DABA-4CEE-9320-910D4BC2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0199-E727-4F7D-8453-951C5BBF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D67E-01FD-48CC-9323-AE22263E09EB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DE7E-9C24-409F-A9CC-E5561023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6F39-1D55-4BFF-8BD6-9F7AD90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467A-1209-4869-8A2F-F6AD00EA9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0AD2-209F-4A94-9809-A1BC50F9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0581-9E6C-4BC2-9377-F431AC77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13C8-7F21-4E37-8437-BFB0C559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D05CE-CCCE-44E4-A1E7-993A02D16262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4F42-F846-4B66-B11C-B569AD3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B91B-14C8-4CE6-A3D4-758A691A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CAA5-489F-4ABA-AC15-D3991B81D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C6F1-2328-4648-84B2-B692D3F8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4B9E-920B-46C3-A70B-69C0D4436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5DE7-F936-48D0-98F4-A2D8FA9F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D6B84F-F253-47E9-9588-28E2EB14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1F860-E97D-43CF-A0DB-6554825495A4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8DDD35-A80A-464C-BD67-F6323E70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6658D0-C535-482F-82B8-BECDFD2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D0A07-59BA-4AA3-BA21-1C0B3469F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E224-4D2E-4456-B6EB-CE19BAED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0E5C-C3B9-4787-8B8A-335CF6E5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D488-8548-4CAF-8D54-AD450795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AAE63-88A8-4428-AD2F-BB0877567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6DB8-B9D0-4DC0-9815-BDFCFE018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19E218-6F2D-4ED9-B427-B47676A6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743EE-E64C-4747-B86C-1DDC14CC9A2F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F5C822-90E3-4E8B-B624-CA844966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6E196-89A6-4E09-9A7C-E7601577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751F-19C7-490D-972A-BE5EF888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F0DF-5E4C-4A46-881E-80C18757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DEA34F-9E9F-4BFC-B660-2C33DDE6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0042-7222-48C6-9442-0405B9F7B44B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E2C978-39FE-4955-A388-A291075C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66B8C7-9F43-4850-A090-326443BE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1F865-B6F2-4CBB-858D-CBCE9C2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2BE8B0-FBB9-4473-8328-F2A0A7C5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D5F04-5A51-4EEF-93DC-7784D47BA088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05C38C-BDFE-4720-82C2-8AFB317B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056937-5E92-4695-BE13-00F8042E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BD82-E5E8-4F65-AE33-3EB5477AA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2E2-B85F-4A68-891C-9016A170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EF4-7CA2-42BB-A902-21C9C78E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6EF2-3CEB-4953-99B5-69AC77AC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75112E-0DD7-46F4-93A2-8360A44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2A0A8-B6D9-4EE6-B74B-1A856EC77639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145609-67A5-4A95-BCBA-7BB3BD2F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6FD5E7-E095-4030-AE5C-D449DCC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8C4C0-686C-4AB4-A3DA-6CB8A17BA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C45E-EF45-4A5D-8A04-99144CB9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D69DA-DFE1-4714-8D44-75384B2A9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D41E-ADAB-489F-B7FB-DCEC667E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DEF968-C6BF-4EDB-85D7-98D3190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3EAC-B952-4A5F-9A9D-0E08F83BBF10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CD14AA-ABDE-4368-B524-51D82755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21E0-EB40-4C26-9998-2A8C17E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FD5D5-5EBE-4D8C-AD69-7EA6B30F7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2DB50F4-7667-4737-944D-5C11627B2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55C983-8F42-46A7-86D7-79A59D747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5A49-D67A-4447-B8B0-92883197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0027E7-0456-439D-9566-D727933EA1F7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AAE6-F389-4CEF-AB09-79BA2467F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B95F-5264-45C8-8F56-D20DA8806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BC4302-864D-4E18-B3F7-22CEC4FC3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E36D-9A62-409C-9623-8083F9012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dirty="0"/>
              <a:t>Test document to test the file format for attaching the documents.</a:t>
            </a:r>
            <a:br>
              <a:rPr lang="en-US" sz="3100" dirty="0"/>
            </a:br>
            <a:r>
              <a:rPr lang="en-US" sz="3100" dirty="0"/>
              <a:t>Test document to test the file format for attaching the documents.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3346B1AC-A8DA-4B54-873C-FD56AE99E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document to test the file format for attaching the documents.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document to test the file format for attaching the documents. Test document to test the file format for attaching the documents.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Vattenfall Test document to test the file format for attaching the documents. Vattenfall Test document to test the file format for attaching the documents.</dc:title>
  <dc:creator>P Ganamukala, Tejaswi</dc:creator>
  <cp:lastModifiedBy>Balasubramanian, Praveena</cp:lastModifiedBy>
  <cp:revision>4</cp:revision>
  <dcterms:created xsi:type="dcterms:W3CDTF">2018-01-31T13:20:10Z</dcterms:created>
  <dcterms:modified xsi:type="dcterms:W3CDTF">2020-09-21T11:23:16Z</dcterms:modified>
</cp:coreProperties>
</file>