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497" r:id="rId22"/>
    <p:sldId id="277" r:id="rId23"/>
    <p:sldId id="278" r:id="rId24"/>
    <p:sldId id="49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499" r:id="rId53"/>
    <p:sldId id="401" r:id="rId54"/>
    <p:sldId id="613" r:id="rId55"/>
    <p:sldId id="608" r:id="rId56"/>
    <p:sldId id="405" r:id="rId57"/>
    <p:sldId id="4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B88543F-9214-40B5-988C-B29D0D9A2917}">
          <p14:sldIdLst>
            <p14:sldId id="256"/>
            <p14:sldId id="258"/>
            <p14:sldId id="257"/>
          </p14:sldIdLst>
        </p14:section>
        <p14:section name="Seven Testing Principles" id="{769E6C84-0E72-489B-BA30-65855BEB3FC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1A44ED73-72B4-478C-B0F7-BB46B1B2CB0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497"/>
            <p14:sldId id="277"/>
            <p14:sldId id="278"/>
            <p14:sldId id="498"/>
            <p14:sldId id="280"/>
          </p14:sldIdLst>
        </p14:section>
        <p14:section name="Unit Testing Best Practices" id="{5F6B9CE9-E779-44B4-AB2B-FC827BA3B45F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63156618-6968-47A8-81C5-3E05A7DC08A1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863F07D5-EEF0-4CF3-B0DB-FBF1375EBE2E}">
          <p14:sldIdLst>
            <p14:sldId id="499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3EFDB-ACA6-4C32-B88A-5784FCA6F4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80179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2568B1-E2AB-45B0-917B-3BB1A75E87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946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EFF356-DD11-4A4D-9694-4FB4934B8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1486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D27ABC-A37C-44B3-A931-106B6DEB87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509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DDAA73-7557-448E-8B47-CF4EFE67A5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3399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2EE8F2-8185-4624-B20E-69CB3A442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894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C523C4-416E-430C-A726-F9F96A338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82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A97C93-D05C-48C9-AC85-F51E74468E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5549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34EB6D-E2BE-4074-A2B9-11BFFF883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16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E4B16A-ECF5-4A88-9B3B-D0409ECD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8645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5B5038-0192-4654-B6A1-2EFC58CE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023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5858F5-57A8-4C21-AD2A-CD3C04630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47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022A06-CC88-41BC-9B75-1EB84283FD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4052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98B9BC-C62D-417E-A07C-F051664603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4679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82DB8F-6E60-4AEC-9F25-00B83F65B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5054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178173-CA4B-482D-8E6F-B3CF362C0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8517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0A11BD-0F40-4A89-ACA4-E39EA696B3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3152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C12911-00AE-421E-997D-80696A811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76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F7E386-EFB6-4CD5-ABA0-E9DD82E6E9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1080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F123D2-D837-4FA0-A789-C70BD26F5B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49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2774B8-E864-439F-89C8-097DD0E417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047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9CEEAB-5995-415F-B240-EC6925CCC0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51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449A7C-57BF-4A53-8549-53D76318E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90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C45D1-7D35-4B5D-8124-91311B0724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52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A0F0BF-5569-4F76-91FE-CAE1264BC6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903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3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2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9.png"/><Relationship Id="rId15" Type="http://schemas.openxmlformats.org/officeDocument/2006/relationships/image" Target="../media/image44.jpeg"/><Relationship Id="rId23" Type="http://schemas.openxmlformats.org/officeDocument/2006/relationships/image" Target="../media/image48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6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1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368870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554182" y="3437445"/>
            <a:ext cx="2725769" cy="1224857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73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495C90-E03A-45FE-9272-40B001AAF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747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these cases:</a:t>
            </a:r>
          </a:p>
          <a:p>
            <a:pPr lvl="2"/>
            <a:r>
              <a:rPr lang="en-US" sz="3200" dirty="0"/>
              <a:t>The system built is unusable</a:t>
            </a:r>
          </a:p>
          <a:p>
            <a:pPr lvl="2"/>
            <a:r>
              <a:rPr lang="en-US" sz="32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7C99914-6235-45F5-B8B6-B3190FE10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4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A67537C-E64F-411D-8152-2C48DAE439A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is Unit Testing</a:t>
            </a:r>
          </a:p>
        </p:txBody>
      </p:sp>
    </p:spTree>
    <p:extLst>
      <p:ext uri="{BB962C8B-B14F-4D97-AF65-F5344CB8AC3E}">
        <p14:creationId xmlns:p14="http://schemas.microsoft.com/office/powerpoint/2010/main" val="38893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41000" y="3924000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2161A2-F751-48D3-A50C-798534616E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FDAC957-95CE-4E2D-8FBC-4349290B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887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01CF327-A611-40B6-86BD-407A97F1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44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000" y="4009027"/>
            <a:ext cx="3658199" cy="1849975"/>
            <a:chOff x="6092087" y="4114800"/>
            <a:chExt cx="4498125" cy="2222669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40" t="21157" r="-8595" b="20662"/>
            <a:stretch/>
          </p:blipFill>
          <p:spPr>
            <a:xfrm>
              <a:off x="6092087" y="4120775"/>
              <a:ext cx="4481897" cy="2216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30317CE-0707-4E78-889F-77C96837B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3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06" y="2559016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417CF5-E97F-49DE-99B5-74B948AAA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1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4278" y="3294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085145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9761" y="32084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AD4D7BC-F1D4-4DD8-BF78-181183918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02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58A2FF7-EE90-499F-A0A6-96DC972F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3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9202" y="2529347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41727" y="4376583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21000" y="4621503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C8FB9A-E0C5-40B6-B469-CFEDD8AC9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noProof="1"/>
              <a:t>Create a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noProof="1"/>
              <a:t> project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dirty="0"/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/>
              <a:t>) to project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dirty="0"/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/>
              <a:t> folder, create a package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dirty="0"/>
              <a:t>Create a class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dirty="0"/>
              <a:t>Create the following tests: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sz="3200" dirty="0"/>
              <a:t>Test if weapon </a:t>
            </a:r>
            <a:r>
              <a:rPr lang="en-US" sz="3200" b="1" dirty="0">
                <a:solidFill>
                  <a:schemeClr val="bg1"/>
                </a:solidFill>
              </a:rPr>
              <a:t>loses durability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after attack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sz="3200" dirty="0"/>
              <a:t>Test attacking with a </a:t>
            </a:r>
            <a:r>
              <a:rPr lang="en-US" sz="3200" b="1" dirty="0">
                <a:solidFill>
                  <a:schemeClr val="bg1"/>
                </a:solidFill>
              </a:rPr>
              <a:t>broken weapon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Test Axe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7" name="Picture 2" descr="Image result for ax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718" y="1159664"/>
            <a:ext cx="1794599" cy="179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9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461000" y="1353263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4BBF28C-8DE9-4751-84B9-E40211CB9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3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01000" y="1584000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582F93-D14E-4475-911D-234CE3073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3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noProof="1"/>
              <a:t>Create a class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400" dirty="0"/>
              <a:t>Create the following tests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sz="3200" dirty="0"/>
              <a:t>Dummy </a:t>
            </a:r>
            <a:r>
              <a:rPr lang="en-US" sz="3200" b="1" dirty="0">
                <a:solidFill>
                  <a:schemeClr val="bg1"/>
                </a:solidFill>
              </a:rPr>
              <a:t>loses health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attacked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sz="3200" dirty="0"/>
              <a:t>Dead Dummy </a:t>
            </a:r>
            <a:r>
              <a:rPr lang="en-US" sz="3200" b="1" dirty="0">
                <a:solidFill>
                  <a:schemeClr val="bg1"/>
                </a:solidFill>
              </a:rPr>
              <a:t>throws </a:t>
            </a:r>
            <a:r>
              <a:rPr lang="bg-BG" sz="3200" b="1" dirty="0" err="1">
                <a:solidFill>
                  <a:schemeClr val="bg1"/>
                </a:solidFill>
              </a:rPr>
              <a:t>an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attacked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sz="3200" dirty="0"/>
              <a:t>Dead Dummy </a:t>
            </a:r>
            <a:r>
              <a:rPr lang="en-US" sz="3200" b="1" dirty="0">
                <a:solidFill>
                  <a:schemeClr val="bg1"/>
                </a:solidFill>
              </a:rPr>
              <a:t>can give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XP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sz="3200" dirty="0"/>
              <a:t>Alive Dummy </a:t>
            </a:r>
            <a:r>
              <a:rPr lang="en-US" sz="3200" b="1" dirty="0">
                <a:solidFill>
                  <a:schemeClr val="bg1"/>
                </a:solidFill>
              </a:rPr>
              <a:t>can't give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XP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Test Dummy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6E332-F917-45D4-85E6-1774E8549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884" y="473892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1000" y="1336354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76000" y="4014000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894BF6-437F-4C39-BAD2-B2C8FADEA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7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27E6-FD6A-4A05-8109-EFA8156C7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Unit Testing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7153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bg-BG" b="1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endParaRPr lang="bg-BG" b="1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073163" y="2508894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73163" y="44963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063" y="5259687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000" y="3243957"/>
            <a:ext cx="4579736" cy="284513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77527" y="5348967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6680527-0917-4969-AD64-873056FAD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2535" y="322318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957" y="472855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96000" y="4916187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CEDC7F-0A8E-4859-8D4E-C2EC7ACB4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0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4800" y="1854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6C190E6-F805-431B-ABB6-A9BBF3323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7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9ED70D-B8DA-49FF-BFD9-908863DBA0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571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9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790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25C3C-8C0E-464B-A68C-F86F71E0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2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36345" y="5023562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6345" y="3194762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656" y="5430368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41665" y="3708566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2123192-5DF7-45C4-AE29-6FC5AE7D6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7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0A5401-0A68-4610-9F6A-6733EBF7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01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5CB544-E683-4C3C-B2F8-9738CA8D6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5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96000" y="1328554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70B415-D59E-48A1-83E8-3455DAAD4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2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9AB116-7749-4CFA-AC3A-299E522A59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85520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0006" y="1204249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1000" y="2529000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524244" y="3316760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35136" y="217651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56AE7C-B6E9-4E83-8904-69387445E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85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CF3AF7D-92EE-4F08-B6FD-906BD70D5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2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09000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017272-2FFE-41D1-99ED-E4D0432546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410" y="1859574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02189" y="4551935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93090" y="2882456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60AFF2-E621-446A-89A1-71D8D7FD0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55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3AFB5E5-E137-4940-AFF2-97311450BF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19580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bg-BG" dirty="0">
                <a:latin typeface="+mj-lt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</a:t>
            </a:r>
            <a:r>
              <a:rPr lang="bg-BG" dirty="0">
                <a:latin typeface="+mj-lt"/>
              </a:rPr>
              <a:t>a </a:t>
            </a:r>
            <a:r>
              <a:rPr lang="en-US" dirty="0">
                <a:latin typeface="+mj-lt"/>
              </a:rPr>
              <a:t>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6FC14-EB7D-4557-B3B1-5793569E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8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811000" y="1314000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1000" y="4621328"/>
            <a:ext cx="6417115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E5386E9-6082-408D-ADD1-932503597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9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000" y="1194040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937239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634000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274EB60-38AA-4B79-AB59-6AF83064E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8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1629000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4E76BB-7774-44CB-8F00-07B51E3B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9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6000" y="1339190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ACDA104-EAA2-4BDF-9787-ACF1C9387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27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1029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B8B718-3765-41D6-A38A-745002E74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2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50504" y="3054514"/>
            <a:ext cx="895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070" y="5307847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826136" y="5052458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582A67-F5EF-4469-BB60-17A50CD8D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196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1000" y="2574000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DE29A8-5C3A-4135-A7F3-D9B9E8EAC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2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9256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379182" y="4448222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3BD58F3-5F82-4E6E-BC26-56A44CD11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9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6E3457-7D01-463C-B4B6-AEC2FC805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5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10663"/>
            <a:ext cx="10129234" cy="5546589"/>
          </a:xfrm>
        </p:spPr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D350948-DA28-4D9E-81A4-17534F8E66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2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6D03452-DF29-44D3-8671-EB752506E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EBDA54A-67E2-42D7-BB59-DB55DFD72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344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7649" y="1668666"/>
            <a:ext cx="79979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48086DA-B557-4D85-9DB6-57422E17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6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63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F4AB9E-E5E3-409C-83A7-AE05DD510D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0E6F87-B6AC-4ED3-890D-5086424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Exhaustive testing is </a:t>
            </a:r>
            <a:r>
              <a:rPr lang="en-US" sz="36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All combinations of inputs and preconditions are usually </a:t>
            </a:r>
            <a:r>
              <a:rPr lang="bg-BG" sz="3400" dirty="0" err="1"/>
              <a:t>an</a:t>
            </a:r>
            <a:r>
              <a:rPr lang="bg-BG" sz="3400" dirty="0"/>
              <a:t> </a:t>
            </a:r>
            <a:r>
              <a:rPr lang="en-US" sz="3400" dirty="0"/>
              <a:t>almost </a:t>
            </a:r>
            <a:r>
              <a:rPr lang="en-US" sz="3400" b="1" dirty="0">
                <a:solidFill>
                  <a:schemeClr val="bg1"/>
                </a:solidFill>
              </a:rPr>
              <a:t>infinite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everything is not feasible</a:t>
            </a:r>
          </a:p>
          <a:p>
            <a:pPr lvl="2"/>
            <a:r>
              <a:rPr lang="en-US" sz="3200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Risk analysis and priorities should be used to focus </a:t>
            </a:r>
            <a:br>
              <a:rPr lang="bg-BG" sz="3400" dirty="0"/>
            </a:br>
            <a:r>
              <a:rPr lang="en-US" sz="3400" dirty="0"/>
              <a:t>testing 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71FA-F0BD-4DA4-B860-22EF22D31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6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/>
            <a:r>
              <a:rPr lang="en-US" sz="3200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contains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defects </a:t>
            </a:r>
            <a:r>
              <a:rPr lang="en-US" sz="3400" dirty="0"/>
              <a:t>discovered</a:t>
            </a:r>
          </a:p>
          <a:p>
            <a:pPr lvl="2"/>
            <a:r>
              <a:rPr lang="en-US" sz="3200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2F7415-1C97-4872-9728-9E92B5F8A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01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6000" y="3942251"/>
            <a:ext cx="4332358" cy="255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EE1641-1FB2-4B8C-A816-E6D3B3CA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2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6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b="1" dirty="0">
                <a:solidFill>
                  <a:schemeClr val="bg1"/>
                </a:solidFill>
              </a:rPr>
              <a:t>lose 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their effectiveness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4CED961-00AB-426D-BC79-1DC427D9C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3159</Words>
  <Application>Microsoft Office PowerPoint</Application>
  <PresentationFormat>Widescreen</PresentationFormat>
  <Paragraphs>562</Paragraphs>
  <Slides>57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</vt:lpstr>
      <vt:lpstr>Unit Testing</vt:lpstr>
      <vt:lpstr>Have a Question?</vt:lpstr>
      <vt:lpstr>Table of Contents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35</cp:revision>
  <dcterms:created xsi:type="dcterms:W3CDTF">2018-05-23T13:08:44Z</dcterms:created>
  <dcterms:modified xsi:type="dcterms:W3CDTF">2022-09-08T12:51:36Z</dcterms:modified>
  <cp:category>programming;computer programming;software development;web development</cp:category>
</cp:coreProperties>
</file>