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613" r:id="rId38"/>
    <p:sldId id="60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8"/>
            <p14:sldId id="257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s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26" y="5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a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939" y="2050602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939" y="4583118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601960" y="3877983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891351" y="5243500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683539" y="4037908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3762" y="2464791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640970" y="1338170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764564" y="2633686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Relationship between classes and interfaces</a:t>
            </a:r>
            <a:endParaRPr lang="bg-BG" sz="3400" dirty="0"/>
          </a:p>
          <a:p>
            <a:endParaRPr lang="bg-BG" sz="3400" dirty="0"/>
          </a:p>
          <a:p>
            <a:endParaRPr lang="bg-BG" sz="3400" dirty="0"/>
          </a:p>
          <a:p>
            <a:endParaRPr lang="en-US" sz="3400" dirty="0"/>
          </a:p>
          <a:p>
            <a:r>
              <a:rPr lang="en-US" sz="3400" dirty="0"/>
              <a:t>Multiple inheritances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414465" y="2004282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8790" y="2494266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8315" y="2484086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81666" y="2488809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985466" y="2449547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082793" y="3145347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082793" y="2008492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414465" y="3162367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41000" y="3162367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752713" y="2004282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118909" y="5990338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338109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741000" y="479988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359934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976909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646240" y="597177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475198" y="2434464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795466" y="2447014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814109" y="5275649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3192018" y="5274038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719350" y="5274038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375655" y="5255116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38910" y="5351834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67131" y="5370577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34469" y="1899000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4469" y="3404383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405032" y="4986997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843311" y="64775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71000" y="1899000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5581" y="1809000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1000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5056322" y="3789523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000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an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9442" y="2529000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16000" y="2524200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11000" y="1686494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1000" y="3834000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8990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Since Java 8 we can have a </a:t>
            </a:r>
            <a:r>
              <a:rPr lang="en-US" sz="3400" b="1" dirty="0">
                <a:solidFill>
                  <a:schemeClr val="bg1"/>
                </a:solidFill>
              </a:rPr>
              <a:t>method body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en-US" sz="3400" dirty="0"/>
          </a:p>
          <a:p>
            <a:r>
              <a:rPr lang="en-US" sz="3400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sz="3400" dirty="0"/>
              <a:t> the default method think </a:t>
            </a:r>
            <a:br>
              <a:rPr lang="en-US" sz="3400" dirty="0"/>
            </a:br>
            <a:r>
              <a:rPr lang="en-US" sz="3400" dirty="0"/>
              <a:t>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854000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990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a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029" y="18378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029" y="4301453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9857" y="1544785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969000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96000" y="1674000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an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766" y="5062976"/>
            <a:ext cx="6079234" cy="9310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70" y="1290956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1000" y="3969000"/>
            <a:ext cx="7155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/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/>
            <a:r>
              <a:rPr lang="en-US" dirty="0"/>
              <a:t>Abstract Classes</a:t>
            </a:r>
          </a:p>
          <a:p>
            <a:pPr marL="514350" indent="-514350"/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/>
              <a:t>providing a</a:t>
            </a:r>
            <a:r>
              <a:rPr lang="en-US" sz="3200" b="1" dirty="0">
                <a:solidFill>
                  <a:schemeClr val="bg1"/>
                </a:solidFill>
              </a:rPr>
              <a:t>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</a:t>
            </a:r>
            <a:br>
              <a:rPr lang="bg-BG" dirty="0"/>
            </a:br>
            <a:r>
              <a:rPr lang="en-US" dirty="0"/>
              <a:t>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8616" y="3881289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616" y="5906020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1000" y="1635462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>
                <a:solidFill>
                  <a:schemeClr val="bg1"/>
                </a:solidFill>
              </a:rPr>
              <a:t>manage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2150" y="3294000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2583</Words>
  <Application>Microsoft Office PowerPoint</Application>
  <PresentationFormat>Widescreen</PresentationFormat>
  <Paragraphs>484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Have a Question?</vt:lpstr>
      <vt:lpstr>Table of Contents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36</cp:revision>
  <dcterms:created xsi:type="dcterms:W3CDTF">2018-05-23T13:08:44Z</dcterms:created>
  <dcterms:modified xsi:type="dcterms:W3CDTF">2022-09-08T12:49:02Z</dcterms:modified>
  <cp:category>programming;computer programming;software development;web development</cp:category>
</cp:coreProperties>
</file>