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94" r:id="rId28"/>
    <p:sldId id="293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91"/>
            <p14:sldId id="258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294"/>
            <p14:sldId id="29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241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713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</a:t>
            </a:r>
            <a:r>
              <a:rPr lang="en-US" dirty="0" smtClean="0"/>
              <a:t>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3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74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85400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Read an array of integers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/>
              <a:t> </a:t>
            </a:r>
            <a:r>
              <a:rPr lang="en-US" sz="3400" dirty="0"/>
              <a:t>lines of integers), </a:t>
            </a:r>
            <a:r>
              <a:rPr lang="en-US" sz="3400" b="1" dirty="0">
                <a:solidFill>
                  <a:schemeClr val="bg1"/>
                </a:solidFill>
              </a:rPr>
              <a:t>reverse</a:t>
            </a:r>
            <a:r>
              <a:rPr lang="en-US" sz="3400" b="1" dirty="0"/>
              <a:t> </a:t>
            </a:r>
            <a:r>
              <a:rPr lang="en-US" sz="3400" dirty="0"/>
              <a:t>it and </a:t>
            </a:r>
            <a:br>
              <a:rPr lang="en-US" sz="3400" dirty="0"/>
            </a:br>
            <a:r>
              <a:rPr lang="en-US" sz="34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91000" y="1494000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193" y="4128682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3" y="1750503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599" y="3108729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  <a:p>
            <a:r>
              <a:rPr lang="en-US" dirty="0" smtClean="0"/>
              <a:t>Reading </a:t>
            </a:r>
            <a:r>
              <a:rPr lang="en-US" dirty="0"/>
              <a:t>Arrays from the Console</a:t>
            </a:r>
          </a:p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6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5384" y="1167411"/>
            <a:ext cx="9745616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</a:t>
            </a:r>
            <a:r>
              <a:rPr lang="en-US" sz="3600" dirty="0" smtClean="0">
                <a:solidFill>
                  <a:schemeClr val="bg2"/>
                </a:solidFill>
              </a:rPr>
              <a:t>elements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97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length-1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</a:t>
            </a:r>
            <a:r>
              <a:rPr lang="en-US" dirty="0" smtClean="0"/>
              <a:t>:</a:t>
            </a:r>
            <a:endParaRPr lang="bg-BG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  <a:r>
              <a:rPr lang="en-US" dirty="0" smtClean="0"/>
              <a:t>:</a:t>
            </a:r>
            <a:endParaRPr lang="bg-BG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307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307" y="305005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8307" y="4831264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356700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79612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946122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(in English) or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1413</Words>
  <Application>Microsoft Office PowerPoint</Application>
  <PresentationFormat>Widescreen</PresentationFormat>
  <Paragraphs>304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2022-03-30T13:05:57Z</dcterms:modified>
  <cp:category>programming fundamentals;computer programming;software development;web development</cp:category>
</cp:coreProperties>
</file>