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98" r:id="rId33"/>
    <p:sldId id="304" r:id="rId34"/>
    <p:sldId id="303" r:id="rId35"/>
    <p:sldId id="300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301"/>
            <p14:sldId id="257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D9E852A5-526C-49E8-B876-75E4E4FA5BED}">
          <p14:sldIdLst>
            <p14:sldId id="292"/>
            <p14:sldId id="298"/>
            <p14:sldId id="304"/>
            <p14:sldId id="303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9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1449" y="2664000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5195482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https://judge.softuni.bg/Contests/1311/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https://judge.softuni.bg/Contests/1311/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https://judge.softuni.bg/Contests/1311/</a:t>
            </a:r>
            <a:endParaRPr lang="en-US" sz="2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https://judge.softuni.bg/Contests/1311/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325" y="1238047"/>
            <a:ext cx="10321675" cy="554658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500" dirty="0"/>
              <a:t>A lambda expression is an anonymous function containing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GB" sz="3500" dirty="0"/>
              <a:t>expressions and </a:t>
            </a:r>
            <a:r>
              <a:rPr lang="en-GB" sz="3500" dirty="0" smtClean="0"/>
              <a:t>statements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Lambda expressions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Use the lambda operator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left</a:t>
            </a:r>
            <a:r>
              <a:rPr lang="en-US" sz="3500" dirty="0"/>
              <a:t> side specifies the </a:t>
            </a:r>
            <a:r>
              <a:rPr lang="en-US" sz="3500" b="1" dirty="0">
                <a:solidFill>
                  <a:schemeClr val="bg1"/>
                </a:solidFill>
              </a:rPr>
              <a:t>input</a:t>
            </a:r>
            <a:r>
              <a:rPr lang="en-US" sz="3500" dirty="0"/>
              <a:t> parameters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right</a:t>
            </a:r>
            <a:r>
              <a:rPr lang="en-US" sz="3500" dirty="0"/>
              <a:t> side holds the </a:t>
            </a:r>
            <a:r>
              <a:rPr lang="en-US" sz="3500" b="1" dirty="0">
                <a:solidFill>
                  <a:schemeClr val="bg1"/>
                </a:solidFill>
              </a:rPr>
              <a:t>expression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statement</a:t>
            </a:r>
            <a:endParaRPr lang="en-US" sz="35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86000" y="2551232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796000" y="1989000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68" y="2157490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 smtClean="0"/>
              <a:t>Associative Arrays</a:t>
            </a:r>
          </a:p>
          <a:p>
            <a:pPr lvl="1"/>
            <a:r>
              <a:rPr lang="en-GB" sz="3500" dirty="0" err="1" smtClean="0"/>
              <a:t>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LinkedHashMap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TreeMap</a:t>
            </a:r>
            <a:r>
              <a:rPr lang="en-GB" sz="3500" dirty="0" smtClean="0"/>
              <a:t> &lt;key, value&gt;</a:t>
            </a:r>
          </a:p>
          <a:p>
            <a:r>
              <a:rPr lang="en-GB" sz="3700" dirty="0" smtClean="0"/>
              <a:t>Lambda</a:t>
            </a:r>
          </a:p>
          <a:p>
            <a:r>
              <a:rPr lang="en-GB" sz="3700" dirty="0" smtClean="0"/>
              <a:t>Stream API</a:t>
            </a:r>
          </a:p>
          <a:p>
            <a:pPr lvl="1"/>
            <a:r>
              <a:rPr lang="en-GB" sz="3500" dirty="0" smtClean="0"/>
              <a:t>Filtering</a:t>
            </a:r>
          </a:p>
          <a:p>
            <a:pPr lvl="1"/>
            <a:r>
              <a:rPr lang="en-GB" sz="3500" dirty="0" smtClean="0"/>
              <a:t>Mapping</a:t>
            </a:r>
          </a:p>
          <a:p>
            <a:pPr lvl="1"/>
            <a:r>
              <a:rPr lang="en-GB" sz="3500" dirty="0" smtClean="0"/>
              <a:t>Ordering</a:t>
            </a:r>
            <a:endParaRPr lang="en-GB" sz="3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Traversing and Querying Collections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31290" y="1923036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631289" y="5460023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721" y="597700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31289" y="2892476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31289" y="3911851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0917" y="245295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686491" y="1894231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686491" y="3774472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71" y="224354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46" y="4658001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759122" y="1290839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759122" y="3768027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759122" y="5259472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761" y="47578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7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7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51000" y="207900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156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156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38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000" y="1944000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1001" y="3924285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000" y="1944000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21" y="3641092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https://judge.softuni.bg/Contests/1311/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https://judge.softuni.bg/Contests/1311/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676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6911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21000" y="3390053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34000"/>
            <a:ext cx="10321675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LinkedHashMap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TreeMap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 smtClean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keys always </a:t>
            </a:r>
            <a:r>
              <a:rPr lang="en-US" b="1" dirty="0" smtClean="0">
                <a:solidFill>
                  <a:schemeClr val="bg1"/>
                </a:solidFill>
              </a:rPr>
              <a:t>sorted</a:t>
            </a:r>
          </a:p>
          <a:p>
            <a:pPr lvl="1"/>
            <a:r>
              <a:rPr lang="en-GB" dirty="0" smtClean="0"/>
              <a:t>Uses </a:t>
            </a:r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containsKey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(key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bg-BG" sz="3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containsValue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(value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944000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1632</Words>
  <Application>Microsoft Office PowerPoint</Application>
  <PresentationFormat>Widescreen</PresentationFormat>
  <Paragraphs>361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Table of Contents</vt:lpstr>
      <vt:lpstr>Questions?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26</cp:revision>
  <dcterms:created xsi:type="dcterms:W3CDTF">2018-05-23T13:08:44Z</dcterms:created>
  <dcterms:modified xsi:type="dcterms:W3CDTF">2022-03-30T13:29:31Z</dcterms:modified>
  <cp:category>programming fundamentals;computer programming;software development;web development</cp:category>
</cp:coreProperties>
</file>