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5" r:id="rId32"/>
    <p:sldId id="294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5"/>
            <p14:sldId id="29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34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34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5588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3394273"/>
            <a:ext cx="49601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500" dirty="0"/>
              <a:t>  </a:t>
            </a:r>
            <a:r>
              <a:rPr lang="en-GB" sz="2500" dirty="0">
                <a:solidFill>
                  <a:schemeClr val="bg1"/>
                </a:solidFill>
              </a:rPr>
              <a:t>private int </a:t>
            </a:r>
            <a:r>
              <a:rPr lang="en-GB" sz="2500" dirty="0">
                <a:solidFill>
                  <a:schemeClr val="tx1"/>
                </a:solidFill>
              </a:rPr>
              <a:t>sides;</a:t>
            </a:r>
          </a:p>
          <a:p>
            <a:r>
              <a:rPr lang="en-GB" sz="2500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25" y="3972715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46" y="4551157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4800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26" y="2045625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Classes</a:t>
            </a:r>
          </a:p>
          <a:p>
            <a:r>
              <a:rPr lang="en-GB" dirty="0" smtClean="0"/>
              <a:t>Built in Classes</a:t>
            </a:r>
          </a:p>
          <a:p>
            <a:r>
              <a:rPr lang="en-US" dirty="0" smtClean="0"/>
              <a:t>Defining Simple 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1645" y="19890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73646" y="43512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02" y="2009782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12323" y="2909427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Define a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If you receive a student which already exists (matching </a:t>
            </a:r>
            <a:br>
              <a:rPr lang="en-US" sz="3000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students which are from the given city in the format: </a:t>
            </a:r>
            <a:br>
              <a:rPr lang="en-US" sz="3200" dirty="0" smtClean="0"/>
            </a:b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1056000" y="14940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569042" y="2034000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8156701" cy="499632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</a:t>
            </a:r>
            <a:r>
              <a:rPr lang="en-GB" sz="3400" dirty="0" smtClean="0">
                <a:solidFill>
                  <a:schemeClr val="bg2"/>
                </a:solidFill>
              </a:rPr>
              <a:t>class</a:t>
            </a:r>
            <a:endParaRPr lang="en-GB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968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58693" y="121447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844898"/>
              </p:ext>
            </p:extLst>
          </p:nvPr>
        </p:nvGraphicFramePr>
        <p:xfrm>
          <a:off x="2188080" y="3404615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213" y="3411666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98" y="5246346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457" y="4695222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525" y="3411666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221356"/>
            <a:ext cx="10321675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4336593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44075" y="2574000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535" y="4972110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27" y="2967124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536" y="4018163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19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781171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982444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Math, Random, </a:t>
            </a:r>
            <a:r>
              <a:rPr lang="en-GB" dirty="0" err="1" smtClean="0"/>
              <a:t>BigInteger</a:t>
            </a:r>
            <a:r>
              <a:rPr lang="en-GB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1586</Words>
  <Application>Microsoft Office PowerPoint</Application>
  <PresentationFormat>Widescreen</PresentationFormat>
  <Paragraphs>360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2022-03-30T13:24:50Z</dcterms:modified>
  <cp:category>programming;computer programming;software development;web development</cp:category>
</cp:coreProperties>
</file>