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4" r:id="rId31"/>
    <p:sldId id="293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7"/>
            <p14:sldId id="258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s" id="{378E84CD-FC80-43D0-8CE9-808A48E000E4}">
          <p14:sldIdLst>
            <p14:sldId id="271"/>
            <p14:sldId id="272"/>
          </p14:sldIdLst>
        </p14:section>
        <p14:section name="Regular Expressions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294"/>
            <p14:sldId id="293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r>
              <a:rPr lang="bg-BG" sz="3200" noProof="1">
                <a:latin typeface="+mj-lt"/>
                <a:cs typeface="Consolas" panose="020B0609020204030204" pitchFamily="49" charset="0"/>
              </a:rPr>
              <a:t/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22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484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72200" y="3851441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6012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95970" y="5251972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70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1388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08614" y="393798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51348" y="555395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213" y="3358337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01015" y="3358336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715214" y="371376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55606" y="3564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2001594" cy="5263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63067" y="437038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63067" y="5213062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Backreferences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Numbered </a:t>
            </a:r>
            <a:r>
              <a:rPr lang="en-US" dirty="0"/>
              <a:t>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Regular Expressions Syntax</a:t>
            </a:r>
          </a:p>
          <a:p>
            <a:pPr lvl="1"/>
            <a:r>
              <a:rPr lang="en-GB" dirty="0" smtClean="0"/>
              <a:t>Definition and Pattern</a:t>
            </a:r>
          </a:p>
          <a:p>
            <a:pPr lvl="1"/>
            <a:r>
              <a:rPr lang="en-GB" dirty="0" smtClean="0"/>
              <a:t>Predefined Character Classes</a:t>
            </a:r>
            <a:endParaRPr lang="bg-BG" dirty="0" smtClean="0"/>
          </a:p>
          <a:p>
            <a:r>
              <a:rPr lang="en-US" dirty="0" smtClean="0"/>
              <a:t>Quantifiers and Grouping</a:t>
            </a:r>
            <a:endParaRPr lang="en-GB" dirty="0" smtClean="0"/>
          </a:p>
          <a:p>
            <a:r>
              <a:rPr lang="en-US" noProof="1" smtClean="0"/>
              <a:t>Backreferences</a:t>
            </a:r>
          </a:p>
          <a:p>
            <a:r>
              <a:rPr lang="en-US" dirty="0" smtClean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1892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3744000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857" y="5017211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803" y="3325096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160" y="633318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https://judge.softuni.bg/Contests/1672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8594" y="1854000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09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https://judge.softuni.bg/Contests/1672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2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https://judge.softuni.bg/Contests/1672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https://judge.softuni.bg/Contests/1672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607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3"/>
              </a:rPr>
              <a:t>https://regex101.com</a:t>
            </a:r>
            <a:r>
              <a:rPr lang="en-US" sz="3400" dirty="0"/>
              <a:t> and </a:t>
            </a:r>
            <a:r>
              <a:rPr lang="en-US" sz="3400" dirty="0">
                <a:hlinkClick r:id="rId4"/>
              </a:rPr>
              <a:t>http://regexr.com</a:t>
            </a:r>
            <a:r>
              <a:rPr lang="en-US" sz="3400" dirty="0"/>
              <a:t> - websites to test </a:t>
            </a:r>
            <a:br>
              <a:rPr lang="en-US" sz="3400" dirty="0"/>
            </a:br>
            <a:r>
              <a:rPr lang="en-US" sz="34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5"/>
              </a:rPr>
              <a:t>https://docs.oracle.com/javase/7/docs/api/java/util/regex/Matcher.html</a:t>
            </a:r>
            <a:r>
              <a:rPr lang="en-US" sz="34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6"/>
              </a:rPr>
              <a:t>http://regexone.com</a:t>
            </a:r>
            <a:r>
              <a:rPr lang="en-US" sz="34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7"/>
              </a:rPr>
              <a:t>http://www.regular-expressions.info/tutorial.html</a:t>
            </a:r>
            <a:r>
              <a:rPr lang="en-US" sz="3400" dirty="0"/>
              <a:t> - </a:t>
            </a:r>
            <a:br>
              <a:rPr lang="en-US" sz="3400" dirty="0"/>
            </a:br>
            <a:r>
              <a:rPr lang="en-US" sz="34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2"/>
                </a:solidFill>
              </a:rPr>
              <a:t/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774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1356</Words>
  <Application>Microsoft Office PowerPoint</Application>
  <PresentationFormat>Widescreen</PresentationFormat>
  <Paragraphs>277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2022-03-30T13:43:13Z</dcterms:modified>
  <cp:category>programming fundamentals;computer programming;software development;web development</cp:category>
</cp:coreProperties>
</file>