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613" r:id="rId46"/>
    <p:sldId id="608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8"/>
            <p14:sldId id="257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26" y="5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cases,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use ArrayDeque?</a:t>
            </a:r>
          </a:p>
          <a:p>
            <a:pPr lvl="1"/>
            <a:r>
              <a:rPr lang="en-US" dirty="0"/>
              <a:t>An implementation that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that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</a:t>
            </a:r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2791" y="3849462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66918" y="3849462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9396757" y="3849462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683945" y="611902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09157" y="6123200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538157" y="611902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"</a:t>
            </a:r>
            <a:r>
              <a:rPr lang="en-US" b="1" dirty="0">
                <a:solidFill>
                  <a:schemeClr val="bg1"/>
                </a:solidFill>
              </a:rPr>
              <a:t>back</a:t>
            </a:r>
            <a:r>
              <a:rPr lang="en-US" dirty="0"/>
              <a:t>"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848407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353299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Algorithmic Complexity</a:t>
            </a:r>
          </a:p>
          <a:p>
            <a:pPr marL="514350" indent="-514350"/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Queue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a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the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 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growth: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2653</Words>
  <Application>Microsoft Office PowerPoint</Application>
  <PresentationFormat>Widescreen</PresentationFormat>
  <Paragraphs>531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Have a Question?</vt:lpstr>
      <vt:lpstr>Table of Contents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 (1)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45</cp:revision>
  <dcterms:created xsi:type="dcterms:W3CDTF">2018-05-23T13:08:44Z</dcterms:created>
  <dcterms:modified xsi:type="dcterms:W3CDTF">2022-09-08T07:47:08Z</dcterms:modified>
  <cp:category>programming;computer programming;software development;web development</cp:category>
</cp:coreProperties>
</file>