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3358-1D4E-7745-961D-2B93BEA37C02}" type="datetimeFigureOut">
              <a:rPr lang="en-US" smtClean="0"/>
              <a:t>4/18/09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B272-1249-0E4E-BA10-26F4213F29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Cartier Demo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Sagar Sen, Benoit Baudry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meta-model in ecore format.</a:t>
            </a:r>
          </a:p>
          <a:p>
            <a:r>
              <a:rPr lang="en-US" dirty="0" smtClean="0"/>
              <a:t>For example Simple UML CD: </a:t>
            </a:r>
            <a:endParaRPr lang="en-US" dirty="0"/>
          </a:p>
        </p:txBody>
      </p:sp>
      <p:pic>
        <p:nvPicPr>
          <p:cNvPr id="4" name="Picture 3" descr="simpleUML_M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47439"/>
            <a:ext cx="4953000" cy="3780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do you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Invariants on the meta-model</a:t>
            </a:r>
          </a:p>
          <a:p>
            <a:r>
              <a:rPr lang="en-US" dirty="0" smtClean="0"/>
              <a:t> For instance,</a:t>
            </a:r>
          </a:p>
          <a:p>
            <a:pPr>
              <a:buNone/>
            </a:pPr>
            <a:r>
              <a:rPr lang="en-US" dirty="0" smtClean="0"/>
              <a:t>	1. No cyclic inheritance</a:t>
            </a:r>
          </a:p>
          <a:p>
            <a:pPr>
              <a:buNone/>
            </a:pPr>
            <a:r>
              <a:rPr lang="en-US" dirty="0" smtClean="0"/>
              <a:t>	2.  All properties of a Class must have unique names…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Cartier do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transforms the meta-model to a declarative specification in Alloy via Kermeta</a:t>
            </a:r>
          </a:p>
          <a:p>
            <a:r>
              <a:rPr lang="en-US" dirty="0" smtClean="0"/>
              <a:t>Why Kermeta? To integrate knowledge from different sources</a:t>
            </a:r>
          </a:p>
          <a:p>
            <a:r>
              <a:rPr lang="en-US" dirty="0" smtClean="0"/>
              <a:t> Let us generate a simple Alloy model using the strategy </a:t>
            </a:r>
            <a:r>
              <a:rPr lang="en-US" dirty="0" smtClean="0">
                <a:solidFill>
                  <a:schemeClr val="accent3"/>
                </a:solidFill>
              </a:rPr>
              <a:t>Generate-And-Test-Simple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Go to demo…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Alloy model with signatures, facts, and predicates</a:t>
            </a:r>
          </a:p>
          <a:p>
            <a:r>
              <a:rPr lang="en-US" dirty="0" smtClean="0"/>
              <a:t>A signature represents a class and its fields represent its properties.</a:t>
            </a:r>
          </a:p>
          <a:p>
            <a:r>
              <a:rPr lang="en-US" dirty="0" smtClean="0"/>
              <a:t>However, a class diagram also encodes a lot of implicit constraints such as inheritance, containment, and opposite properties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We also need to add invariants…go to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a simple model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 a few simple steps to place the Alloy model in </a:t>
            </a:r>
            <a:r>
              <a:rPr lang="en-US" i="1" dirty="0" smtClean="0"/>
              <a:t>an experiment environment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Go to demo…</a:t>
            </a:r>
          </a:p>
          <a:p>
            <a:r>
              <a:rPr lang="en-US" dirty="0" smtClean="0"/>
              <a:t>We solve the Alloy model by setting some parameters :</a:t>
            </a:r>
          </a:p>
          <a:p>
            <a:pPr>
              <a:buNone/>
            </a:pPr>
            <a:r>
              <a:rPr lang="en-US" dirty="0" smtClean="0"/>
              <a:t>    1. Number of solutions</a:t>
            </a:r>
          </a:p>
          <a:p>
            <a:pPr>
              <a:buNone/>
            </a:pPr>
            <a:r>
              <a:rPr lang="en-US" dirty="0" smtClean="0"/>
              <a:t>    2.  Choice of SAT solver (Only </a:t>
            </a:r>
            <a:r>
              <a:rPr lang="en-US" dirty="0"/>
              <a:t>M</a:t>
            </a:r>
            <a:r>
              <a:rPr lang="en-US" dirty="0" smtClean="0"/>
              <a:t>iniSAT and SAT4J can give many solutions) </a:t>
            </a:r>
            <a:r>
              <a:rPr lang="en-US" dirty="0" smtClean="0">
                <a:solidFill>
                  <a:schemeClr val="accent2"/>
                </a:solidFill>
              </a:rPr>
              <a:t>Go to demo…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an Alloy XML instance.</a:t>
            </a:r>
          </a:p>
          <a:p>
            <a:r>
              <a:rPr lang="en-US" dirty="0" smtClean="0"/>
              <a:t>Lets transform it to XMI …</a:t>
            </a:r>
            <a:r>
              <a:rPr lang="en-US" dirty="0" smtClean="0">
                <a:solidFill>
                  <a:schemeClr val="accent2"/>
                </a:solidFill>
              </a:rPr>
              <a:t>Go to demo..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255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Cartier Demo </vt:lpstr>
      <vt:lpstr>What do you have?</vt:lpstr>
      <vt:lpstr>What else do you have?</vt:lpstr>
      <vt:lpstr>What does Cartier do for you? </vt:lpstr>
      <vt:lpstr>What is the output?</vt:lpstr>
      <vt:lpstr>Generating a simple model instance</vt:lpstr>
      <vt:lpstr>Analysis of the Solution</vt:lpstr>
    </vt:vector>
  </TitlesOfParts>
  <Company>irisa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Cartier Demo </dc:title>
  <dc:creator>Sagar Sen</dc:creator>
  <cp:lastModifiedBy>Sagar Sen</cp:lastModifiedBy>
  <cp:revision>9</cp:revision>
  <dcterms:created xsi:type="dcterms:W3CDTF">2009-04-18T13:37:05Z</dcterms:created>
  <dcterms:modified xsi:type="dcterms:W3CDTF">2009-04-18T14:35:18Z</dcterms:modified>
</cp:coreProperties>
</file>