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ACE2-09D9-45A1-91B4-34FDC9C2E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67486-A4E4-4B0E-8260-3F102E554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6691D-53AF-468E-9750-2975EA56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3456-02A1-4934-A615-C1A5C0C38C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C6034-E48D-4D77-A433-A0A28283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D605B-CE81-4F0B-9779-2A28D12F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932-D2D9-4145-9023-CA7B29BE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2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F2A9-1F4D-491E-BC21-FBF2F5FC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26A33-E28C-439B-B58E-18948B745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CF778-CF42-4522-B524-C020D6DB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3456-02A1-4934-A615-C1A5C0C38C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C12A2-5EEC-48BD-933E-225D42DF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6024F-1AF4-41CB-90E3-71BEA2D3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932-D2D9-4145-9023-CA7B29BE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0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392804-D5AB-4235-B0EC-A6C51A656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B7E31-7895-4E98-96AC-45D30E41E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E54D8-E30E-4F18-9A0A-E4DD53DC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3456-02A1-4934-A615-C1A5C0C38C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C81BE-3614-4014-B769-56B1F319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FA383-87AB-423A-8C12-38C493FD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932-D2D9-4145-9023-CA7B29BE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6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CCC1-5ACF-48C6-AE60-D2C4A49F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86E66-FE42-4B0D-BAC1-2F38BA477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92FF2-6F53-4D00-BCA4-F563E0C0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3456-02A1-4934-A615-C1A5C0C38C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CFBFB-CB28-44B0-960E-ED0EDE26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34F5F-22CD-47A7-A195-B56F49B0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932-D2D9-4145-9023-CA7B29BE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6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BA041-F78F-4326-83E0-144965A81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5C87F-68F2-4FD1-909B-EFFDD5F6F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896AB-07B1-4B0F-93FA-1B601180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3456-02A1-4934-A615-C1A5C0C38C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E1AAA-7133-48E5-9846-699E879C1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F98A4-7767-445F-AB8A-C3BE479D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932-D2D9-4145-9023-CA7B29BE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1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D61B-FEE8-4E2A-8749-086D7345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2E51-096F-41BC-919B-F113CB949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0E2B0-4AB1-4FFC-A1C5-D9B5847F6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A9941-A075-430F-AA2E-7951BB5F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3456-02A1-4934-A615-C1A5C0C38C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3B704-F802-49A3-BC93-6FE2832B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E54CB-0417-4A55-9026-02481F97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932-D2D9-4145-9023-CA7B29BE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4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2C30-4C59-4C74-9F96-CC912332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9C9A2-2C96-47AB-BC72-9AFCFA632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940F6-399D-4E69-AA46-29C9AFC10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1168E-8491-428F-8DC3-56835117D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88203-24C7-4264-94D2-6B878FB86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EF2E7-A819-4830-9B96-F298CA68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3456-02A1-4934-A615-C1A5C0C38C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33255-42D4-45B8-9795-61480AF9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01D38-5638-44AC-A895-B16E1761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932-D2D9-4145-9023-CA7B29BE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0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5F3D-4D71-49B5-BBE3-F5E5688B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8CD6D-62F0-45B4-B924-02EF9A27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3456-02A1-4934-A615-C1A5C0C38C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CF624-EBA3-4810-93EB-DEB806C7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91AB9-5F69-4F7C-8449-4985F193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932-D2D9-4145-9023-CA7B29BE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2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44B52B-E901-4147-ABCB-059A78BE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3456-02A1-4934-A615-C1A5C0C38C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C4E8A-4571-4D63-91D2-25959B54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73AC1-3C5E-4320-9748-C2B9753E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932-D2D9-4145-9023-CA7B29BE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0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BE0A-7F38-465F-B037-C7E99A9A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C41D4-1B7B-4668-B731-99BC5110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D33B2-C186-4FCE-B9B8-689848E28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D1C86-AA28-4BE0-9AAB-2BBFC8FA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3456-02A1-4934-A615-C1A5C0C38C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6D630-276E-40D2-87B9-4E013D60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C5130-509B-4C85-9254-3AC7CC64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932-D2D9-4145-9023-CA7B29BE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0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79F7-055B-46C0-8FB1-A7B10EBD4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E17FA-3E54-4A21-9FFD-7334B6330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0D704-D676-4344-B4A4-B984EB4ED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3CA19-601A-4848-9732-449E44AA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3456-02A1-4934-A615-C1A5C0C38C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0E48B-D179-4784-98FB-E9259378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2EB11-B7EC-443A-B9F0-C107E81C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932-D2D9-4145-9023-CA7B29BE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2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D70B58-02D7-44BC-91AA-65C5F484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64E19-563E-4BF3-80DC-D8C5DFCCA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AF387-883C-4A0E-A1E7-3CC3CC4B0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C3456-02A1-4934-A615-C1A5C0C38C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03355-A329-4616-AFBB-AC1F4ADEE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6B032-4E6D-4B1D-A23E-2B37370E4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82932-D2D9-4145-9023-CA7B29BE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3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104D-905C-45BE-9905-CC4487EA7D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ffbhfdfdsb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D9BA4-1A9B-43A0-B13C-9710CBC3A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40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ffbhfdfdsb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ffbhfdfdsb</dc:title>
  <dc:creator>Varun Narayan Upadhyay</dc:creator>
  <cp:lastModifiedBy>Varun Narayan Upadhyay</cp:lastModifiedBy>
  <cp:revision>1</cp:revision>
  <dcterms:created xsi:type="dcterms:W3CDTF">2021-10-18T12:26:01Z</dcterms:created>
  <dcterms:modified xsi:type="dcterms:W3CDTF">2021-10-18T12:26:08Z</dcterms:modified>
</cp:coreProperties>
</file>