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1. Review and Finalize the Vision 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Review the PDF and PPT versions of the Data Quality Vision Document.</a:t>
            </a:r>
          </a:p>
          <a:p>
            <a:r>
              <a:rPr dirty="0"/>
              <a:t>Gather feedback from key stakeholders (Data Governance Council, IT team, data stewards, etc.).</a:t>
            </a:r>
          </a:p>
          <a:p>
            <a:r>
              <a:rPr dirty="0"/>
              <a:t>Incorporate feedback and finalize the document.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2. Establish Governance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Form the Data Governance Council.</a:t>
            </a:r>
          </a:p>
          <a:p>
            <a:r>
              <a:rPr dirty="0"/>
              <a:t>Define roles and responsibilities for data stewards, data quality team members, and other relevant personnel.</a:t>
            </a:r>
          </a:p>
          <a:p>
            <a:r>
              <a:rPr dirty="0"/>
              <a:t>Assign individuals to these roles.</a:t>
            </a:r>
          </a:p>
          <a:p>
            <a:r>
              <a:rPr dirty="0"/>
              <a:t>Timeline: Month 1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3. Develop Detailed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 a detailed implementation plan outlining specific milestones, timelines, and deliverables.</a:t>
            </a:r>
          </a:p>
          <a:p>
            <a:r>
              <a:rPr dirty="0"/>
              <a:t>Include phases for planning, implementation, monitoring, and continuous improvement.</a:t>
            </a:r>
          </a:p>
          <a:p>
            <a:r>
              <a:rPr dirty="0"/>
              <a:t>Timeline: Month 1-2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4. Select and Configure Data Quality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Identify and select appropriate data quality tools (e.g., Great Expectations).</a:t>
            </a:r>
          </a:p>
          <a:p>
            <a:r>
              <a:rPr dirty="0"/>
              <a:t>Configure and integrate these tools with your existing data infrastructure.</a:t>
            </a:r>
          </a:p>
          <a:p>
            <a:r>
              <a:rPr dirty="0"/>
              <a:t>Set up automated data validation and monitoring.</a:t>
            </a:r>
          </a:p>
          <a:p>
            <a:r>
              <a:rPr dirty="0"/>
              <a:t>Timeline: Month 2-3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5. Conduct Initial Data Quality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Conduct an initial data quality assessment to identify the current state and gaps.</a:t>
            </a:r>
          </a:p>
          <a:p>
            <a:r>
              <a:rPr dirty="0"/>
              <a:t>Document findings and develop a plan to address identified issues.</a:t>
            </a:r>
          </a:p>
          <a:p>
            <a:r>
              <a:rPr dirty="0"/>
              <a:t>Timeline: Month 2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6. Implement Data Quality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 data cleansing and enrichment processes.</a:t>
            </a:r>
          </a:p>
          <a:p>
            <a:r>
              <a:rPr dirty="0"/>
              <a:t>Establish data entry standards and validation rules.</a:t>
            </a:r>
          </a:p>
          <a:p>
            <a:r>
              <a:rPr dirty="0"/>
              <a:t>Begin regular monitoring of data quality metrics.</a:t>
            </a:r>
          </a:p>
          <a:p>
            <a:r>
              <a:rPr dirty="0"/>
              <a:t>Timeline: Month 3-4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7. Training and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Conduct regular training sessions for employees on data quality best practices and tools.</a:t>
            </a:r>
          </a:p>
          <a:p>
            <a:r>
              <a:rPr dirty="0"/>
              <a:t>Launch awareness campaigns to promote a data quality culture across the organization.</a:t>
            </a:r>
          </a:p>
          <a:p>
            <a:r>
              <a:rPr dirty="0"/>
              <a:t>Timeline: Ongoing (Quarterly)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8. Continuous Monitoring and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 data quality dashboards for real-time monitoring.</a:t>
            </a:r>
          </a:p>
          <a:p>
            <a:r>
              <a:rPr dirty="0"/>
              <a:t>Conduct regular data quality assessments and audits.</a:t>
            </a:r>
          </a:p>
          <a:p>
            <a:r>
              <a:rPr dirty="0"/>
              <a:t>Continuously refine and improve data quality processes based on feedback and changing business needs.</a:t>
            </a:r>
          </a:p>
          <a:p>
            <a:r>
              <a:rPr dirty="0"/>
              <a:t>Timeline: Ongoing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9. Documentation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Maintain comprehensive documentation of all data quality policies, procedures, and processes.</a:t>
            </a:r>
          </a:p>
          <a:p>
            <a:r>
              <a:rPr dirty="0"/>
              <a:t>Provide regular reports to stakeholders on data quality metrics, issues, and improvements.</a:t>
            </a:r>
          </a:p>
          <a:p>
            <a:r>
              <a:rPr dirty="0"/>
              <a:t>Timeline: Ongoing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352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1. Review and Finalize the Vision Document</vt:lpstr>
      <vt:lpstr>2. Establish Governance Structure</vt:lpstr>
      <vt:lpstr>3. Develop Detailed Implementation Plan</vt:lpstr>
      <vt:lpstr>4. Select and Configure Data Quality Tools</vt:lpstr>
      <vt:lpstr>5. Conduct Initial Data Quality Assessment</vt:lpstr>
      <vt:lpstr>6. Implement Data Quality Processes</vt:lpstr>
      <vt:lpstr>7. Training and Awareness</vt:lpstr>
      <vt:lpstr>8. Continuous Monitoring and Improvement</vt:lpstr>
      <vt:lpstr>9. Documentation and Reporting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Venu Kurella</dc:creator>
  <cp:keywords/>
  <dc:description>generated using python-pptx</dc:description>
  <cp:lastModifiedBy>Venu Kurella</cp:lastModifiedBy>
  <cp:revision>2</cp:revision>
  <dcterms:created xsi:type="dcterms:W3CDTF">2013-01-27T09:14:16Z</dcterms:created>
  <dcterms:modified xsi:type="dcterms:W3CDTF">2024-07-07T18:00:27Z</dcterms:modified>
  <cp:category/>
</cp:coreProperties>
</file>