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D"/>
    <a:srgbClr val="FBFBFB"/>
    <a:srgbClr val="FFFFFF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629CB3-994D-413D-8687-0D7DF6328BC2}" v="87" dt="2024-08-09T09:43:46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 N, Vignesh" userId="71501039-7879-4a93-8a3e-52ba58ca34c3" providerId="ADAL" clId="{57629CB3-994D-413D-8687-0D7DF6328BC2}"/>
    <pc:docChg chg="undo custSel addSld delSld modSld">
      <pc:chgData name="V N, Vignesh" userId="71501039-7879-4a93-8a3e-52ba58ca34c3" providerId="ADAL" clId="{57629CB3-994D-413D-8687-0D7DF6328BC2}" dt="2024-08-12T11:08:49.060" v="1124" actId="207"/>
      <pc:docMkLst>
        <pc:docMk/>
      </pc:docMkLst>
      <pc:sldChg chg="addSp delSp modSp mod">
        <pc:chgData name="V N, Vignesh" userId="71501039-7879-4a93-8a3e-52ba58ca34c3" providerId="ADAL" clId="{57629CB3-994D-413D-8687-0D7DF6328BC2}" dt="2024-08-12T11:08:49.060" v="1124" actId="207"/>
        <pc:sldMkLst>
          <pc:docMk/>
          <pc:sldMk cId="1157031976" sldId="256"/>
        </pc:sldMkLst>
        <pc:spChg chg="add del mod">
          <ac:chgData name="V N, Vignesh" userId="71501039-7879-4a93-8a3e-52ba58ca34c3" providerId="ADAL" clId="{57629CB3-994D-413D-8687-0D7DF6328BC2}" dt="2024-08-12T10:14:53.242" v="1116" actId="478"/>
          <ac:spMkLst>
            <pc:docMk/>
            <pc:sldMk cId="1157031976" sldId="256"/>
            <ac:spMk id="4" creationId="{8B9BFAFF-2970-9ACA-7E5A-C8714AB25CCE}"/>
          </ac:spMkLst>
        </pc:spChg>
        <pc:spChg chg="add mod">
          <ac:chgData name="V N, Vignesh" userId="71501039-7879-4a93-8a3e-52ba58ca34c3" providerId="ADAL" clId="{57629CB3-994D-413D-8687-0D7DF6328BC2}" dt="2024-08-12T11:08:49.060" v="1124" actId="207"/>
          <ac:spMkLst>
            <pc:docMk/>
            <pc:sldMk cId="1157031976" sldId="256"/>
            <ac:spMk id="15" creationId="{80AA8312-363D-1AF3-5827-083F3501E000}"/>
          </ac:spMkLst>
        </pc:spChg>
        <pc:picChg chg="add del mod">
          <ac:chgData name="V N, Vignesh" userId="71501039-7879-4a93-8a3e-52ba58ca34c3" providerId="ADAL" clId="{57629CB3-994D-413D-8687-0D7DF6328BC2}" dt="2024-08-12T10:14:27.769" v="1111" actId="478"/>
          <ac:picMkLst>
            <pc:docMk/>
            <pc:sldMk cId="1157031976" sldId="256"/>
            <ac:picMk id="3" creationId="{04B74B2A-4278-4E69-C227-19DE91338A2E}"/>
          </ac:picMkLst>
        </pc:picChg>
        <pc:picChg chg="add del mod ord">
          <ac:chgData name="V N, Vignesh" userId="71501039-7879-4a93-8a3e-52ba58ca34c3" providerId="ADAL" clId="{57629CB3-994D-413D-8687-0D7DF6328BC2}" dt="2024-08-12T10:14:54.389" v="1117" actId="478"/>
          <ac:picMkLst>
            <pc:docMk/>
            <pc:sldMk cId="1157031976" sldId="256"/>
            <ac:picMk id="6" creationId="{25E7B777-444D-569D-7275-ED798B146EF5}"/>
          </ac:picMkLst>
        </pc:picChg>
        <pc:picChg chg="add mod">
          <ac:chgData name="V N, Vignesh" userId="71501039-7879-4a93-8a3e-52ba58ca34c3" providerId="ADAL" clId="{57629CB3-994D-413D-8687-0D7DF6328BC2}" dt="2024-08-12T11:08:37.584" v="1121" actId="1076"/>
          <ac:picMkLst>
            <pc:docMk/>
            <pc:sldMk cId="1157031976" sldId="256"/>
            <ac:picMk id="14" creationId="{2C0D1D4A-E657-EE7D-6FCB-9250AAAD3867}"/>
          </ac:picMkLst>
        </pc:picChg>
      </pc:sldChg>
      <pc:sldChg chg="addSp delSp modSp new mod">
        <pc:chgData name="V N, Vignesh" userId="71501039-7879-4a93-8a3e-52ba58ca34c3" providerId="ADAL" clId="{57629CB3-994D-413D-8687-0D7DF6328BC2}" dt="2024-08-08T12:32:58.174" v="17" actId="1035"/>
        <pc:sldMkLst>
          <pc:docMk/>
          <pc:sldMk cId="2311029828" sldId="257"/>
        </pc:sldMkLst>
        <pc:spChg chg="del">
          <ac:chgData name="V N, Vignesh" userId="71501039-7879-4a93-8a3e-52ba58ca34c3" providerId="ADAL" clId="{57629CB3-994D-413D-8687-0D7DF6328BC2}" dt="2024-08-08T12:31:58.605" v="1" actId="478"/>
          <ac:spMkLst>
            <pc:docMk/>
            <pc:sldMk cId="2311029828" sldId="257"/>
            <ac:spMk id="2" creationId="{4CFD0117-BE60-568D-88DF-927D76475337}"/>
          </ac:spMkLst>
        </pc:spChg>
        <pc:spChg chg="del">
          <ac:chgData name="V N, Vignesh" userId="71501039-7879-4a93-8a3e-52ba58ca34c3" providerId="ADAL" clId="{57629CB3-994D-413D-8687-0D7DF6328BC2}" dt="2024-08-08T12:31:58.605" v="1" actId="478"/>
          <ac:spMkLst>
            <pc:docMk/>
            <pc:sldMk cId="2311029828" sldId="257"/>
            <ac:spMk id="3" creationId="{C8318E87-9FA5-06C7-A127-E8ADB5056DCB}"/>
          </ac:spMkLst>
        </pc:spChg>
        <pc:picChg chg="add del">
          <ac:chgData name="V N, Vignesh" userId="71501039-7879-4a93-8a3e-52ba58ca34c3" providerId="ADAL" clId="{57629CB3-994D-413D-8687-0D7DF6328BC2}" dt="2024-08-08T12:32:51.072" v="10" actId="478"/>
          <ac:picMkLst>
            <pc:docMk/>
            <pc:sldMk cId="2311029828" sldId="257"/>
            <ac:picMk id="5" creationId="{850ED09E-C365-3CC3-ABD5-C2F2E7D34CFF}"/>
          </ac:picMkLst>
        </pc:picChg>
        <pc:picChg chg="add ord">
          <ac:chgData name="V N, Vignesh" userId="71501039-7879-4a93-8a3e-52ba58ca34c3" providerId="ADAL" clId="{57629CB3-994D-413D-8687-0D7DF6328BC2}" dt="2024-08-08T12:32:54.191" v="12" actId="167"/>
          <ac:picMkLst>
            <pc:docMk/>
            <pc:sldMk cId="2311029828" sldId="257"/>
            <ac:picMk id="9" creationId="{F9501FA6-D322-E684-61D5-57A5E47EB269}"/>
          </ac:picMkLst>
        </pc:picChg>
        <pc:cxnChg chg="add mod">
          <ac:chgData name="V N, Vignesh" userId="71501039-7879-4a93-8a3e-52ba58ca34c3" providerId="ADAL" clId="{57629CB3-994D-413D-8687-0D7DF6328BC2}" dt="2024-08-08T12:32:58.174" v="17" actId="1035"/>
          <ac:cxnSpMkLst>
            <pc:docMk/>
            <pc:sldMk cId="2311029828" sldId="257"/>
            <ac:cxnSpMk id="7" creationId="{A2569032-8A3C-57E1-AF64-32A715285E14}"/>
          </ac:cxnSpMkLst>
        </pc:cxnChg>
      </pc:sldChg>
      <pc:sldChg chg="addSp delSp modSp new mod">
        <pc:chgData name="V N, Vignesh" userId="71501039-7879-4a93-8a3e-52ba58ca34c3" providerId="ADAL" clId="{57629CB3-994D-413D-8687-0D7DF6328BC2}" dt="2024-08-09T10:38:17.338" v="1095" actId="207"/>
        <pc:sldMkLst>
          <pc:docMk/>
          <pc:sldMk cId="2160208911" sldId="258"/>
        </pc:sldMkLst>
        <pc:spChg chg="add mod">
          <ac:chgData name="V N, Vignesh" userId="71501039-7879-4a93-8a3e-52ba58ca34c3" providerId="ADAL" clId="{57629CB3-994D-413D-8687-0D7DF6328BC2}" dt="2024-08-09T05:42:06.489" v="425" actId="14100"/>
          <ac:spMkLst>
            <pc:docMk/>
            <pc:sldMk cId="2160208911" sldId="258"/>
            <ac:spMk id="2" creationId="{6044A00C-4AF4-A12F-A383-1CD436A926E9}"/>
          </ac:spMkLst>
        </pc:spChg>
        <pc:spChg chg="del">
          <ac:chgData name="V N, Vignesh" userId="71501039-7879-4a93-8a3e-52ba58ca34c3" providerId="ADAL" clId="{57629CB3-994D-413D-8687-0D7DF6328BC2}" dt="2024-08-08T12:43:29.464" v="19" actId="478"/>
          <ac:spMkLst>
            <pc:docMk/>
            <pc:sldMk cId="2160208911" sldId="258"/>
            <ac:spMk id="2" creationId="{FEE76BBD-56A3-45B2-FB13-4106B2A8683E}"/>
          </ac:spMkLst>
        </pc:spChg>
        <pc:spChg chg="add del mod">
          <ac:chgData name="V N, Vignesh" userId="71501039-7879-4a93-8a3e-52ba58ca34c3" providerId="ADAL" clId="{57629CB3-994D-413D-8687-0D7DF6328BC2}" dt="2024-08-09T05:09:46.361" v="121" actId="478"/>
          <ac:spMkLst>
            <pc:docMk/>
            <pc:sldMk cId="2160208911" sldId="258"/>
            <ac:spMk id="3" creationId="{3C2EC197-608A-E478-CC85-03328CDADEFD}"/>
          </ac:spMkLst>
        </pc:spChg>
        <pc:spChg chg="del">
          <ac:chgData name="V N, Vignesh" userId="71501039-7879-4a93-8a3e-52ba58ca34c3" providerId="ADAL" clId="{57629CB3-994D-413D-8687-0D7DF6328BC2}" dt="2024-08-08T12:43:29.464" v="19" actId="478"/>
          <ac:spMkLst>
            <pc:docMk/>
            <pc:sldMk cId="2160208911" sldId="258"/>
            <ac:spMk id="3" creationId="{58E87ED7-87C8-F7FE-CD54-4DC4D49D8B5A}"/>
          </ac:spMkLst>
        </pc:spChg>
        <pc:spChg chg="add del">
          <ac:chgData name="V N, Vignesh" userId="71501039-7879-4a93-8a3e-52ba58ca34c3" providerId="ADAL" clId="{57629CB3-994D-413D-8687-0D7DF6328BC2}" dt="2024-08-08T12:43:50.710" v="21" actId="478"/>
          <ac:spMkLst>
            <pc:docMk/>
            <pc:sldMk cId="2160208911" sldId="258"/>
            <ac:spMk id="4" creationId="{F0EE6AFC-8583-BF91-7B57-4B3CB5F1BE32}"/>
          </ac:spMkLst>
        </pc:spChg>
        <pc:spChg chg="add del mod">
          <ac:chgData name="V N, Vignesh" userId="71501039-7879-4a93-8a3e-52ba58ca34c3" providerId="ADAL" clId="{57629CB3-994D-413D-8687-0D7DF6328BC2}" dt="2024-08-09T05:22:59.028" v="374" actId="478"/>
          <ac:spMkLst>
            <pc:docMk/>
            <pc:sldMk cId="2160208911" sldId="258"/>
            <ac:spMk id="62" creationId="{B3790A20-E154-8478-12D2-D473FBDC78C4}"/>
          </ac:spMkLst>
        </pc:spChg>
        <pc:spChg chg="add del mod">
          <ac:chgData name="V N, Vignesh" userId="71501039-7879-4a93-8a3e-52ba58ca34c3" providerId="ADAL" clId="{57629CB3-994D-413D-8687-0D7DF6328BC2}" dt="2024-08-09T05:26:50.323" v="406" actId="478"/>
          <ac:spMkLst>
            <pc:docMk/>
            <pc:sldMk cId="2160208911" sldId="258"/>
            <ac:spMk id="63" creationId="{1A121A90-DF00-8C3C-8363-0EEDF13CC71A}"/>
          </ac:spMkLst>
        </pc:spChg>
        <pc:spChg chg="add del mod">
          <ac:chgData name="V N, Vignesh" userId="71501039-7879-4a93-8a3e-52ba58ca34c3" providerId="ADAL" clId="{57629CB3-994D-413D-8687-0D7DF6328BC2}" dt="2024-08-09T05:26:50.323" v="406" actId="478"/>
          <ac:spMkLst>
            <pc:docMk/>
            <pc:sldMk cId="2160208911" sldId="258"/>
            <ac:spMk id="64" creationId="{A7897514-3DBA-BB03-459A-875BBD657675}"/>
          </ac:spMkLst>
        </pc:spChg>
        <pc:spChg chg="add del mod">
          <ac:chgData name="V N, Vignesh" userId="71501039-7879-4a93-8a3e-52ba58ca34c3" providerId="ADAL" clId="{57629CB3-994D-413D-8687-0D7DF6328BC2}" dt="2024-08-09T05:26:50.323" v="406" actId="478"/>
          <ac:spMkLst>
            <pc:docMk/>
            <pc:sldMk cId="2160208911" sldId="258"/>
            <ac:spMk id="65" creationId="{19FD46E5-B66F-8C9D-1D07-4F34FF985B29}"/>
          </ac:spMkLst>
        </pc:spChg>
        <pc:spChg chg="add del mod">
          <ac:chgData name="V N, Vignesh" userId="71501039-7879-4a93-8a3e-52ba58ca34c3" providerId="ADAL" clId="{57629CB3-994D-413D-8687-0D7DF6328BC2}" dt="2024-08-09T05:26:50.323" v="406" actId="478"/>
          <ac:spMkLst>
            <pc:docMk/>
            <pc:sldMk cId="2160208911" sldId="258"/>
            <ac:spMk id="66" creationId="{285A648D-B86F-76A7-7CC3-0EE4B26C2341}"/>
          </ac:spMkLst>
        </pc:spChg>
        <pc:spChg chg="add mod">
          <ac:chgData name="V N, Vignesh" userId="71501039-7879-4a93-8a3e-52ba58ca34c3" providerId="ADAL" clId="{57629CB3-994D-413D-8687-0D7DF6328BC2}" dt="2024-08-09T06:31:15.648" v="973" actId="1076"/>
          <ac:spMkLst>
            <pc:docMk/>
            <pc:sldMk cId="2160208911" sldId="258"/>
            <ac:spMk id="69" creationId="{B780DD40-9E97-478A-2722-B794E754EA93}"/>
          </ac:spMkLst>
        </pc:spChg>
        <pc:spChg chg="add mod topLvl">
          <ac:chgData name="V N, Vignesh" userId="71501039-7879-4a93-8a3e-52ba58ca34c3" providerId="ADAL" clId="{57629CB3-994D-413D-8687-0D7DF6328BC2}" dt="2024-08-09T09:43:40.940" v="1090" actId="164"/>
          <ac:spMkLst>
            <pc:docMk/>
            <pc:sldMk cId="2160208911" sldId="258"/>
            <ac:spMk id="98" creationId="{528376C9-A6D2-648D-8BF0-9E7105A266B7}"/>
          </ac:spMkLst>
        </pc:spChg>
        <pc:spChg chg="mod">
          <ac:chgData name="V N, Vignesh" userId="71501039-7879-4a93-8a3e-52ba58ca34c3" providerId="ADAL" clId="{57629CB3-994D-413D-8687-0D7DF6328BC2}" dt="2024-08-09T09:37:54.404" v="1030"/>
          <ac:spMkLst>
            <pc:docMk/>
            <pc:sldMk cId="2160208911" sldId="258"/>
            <ac:spMk id="101" creationId="{DBE8533B-D5B2-F65B-0F20-30A53C3430F8}"/>
          </ac:spMkLst>
        </pc:spChg>
        <pc:spChg chg="mod">
          <ac:chgData name="V N, Vignesh" userId="71501039-7879-4a93-8a3e-52ba58ca34c3" providerId="ADAL" clId="{57629CB3-994D-413D-8687-0D7DF6328BC2}" dt="2024-08-09T09:38:23.129" v="1034"/>
          <ac:spMkLst>
            <pc:docMk/>
            <pc:sldMk cId="2160208911" sldId="258"/>
            <ac:spMk id="104" creationId="{FCC2134C-36DE-8089-F265-31BBB82081EB}"/>
          </ac:spMkLst>
        </pc:spChg>
        <pc:spChg chg="add mod ord topLvl">
          <ac:chgData name="V N, Vignesh" userId="71501039-7879-4a93-8a3e-52ba58ca34c3" providerId="ADAL" clId="{57629CB3-994D-413D-8687-0D7DF6328BC2}" dt="2024-08-09T09:43:42.884" v="1091" actId="164"/>
          <ac:spMkLst>
            <pc:docMk/>
            <pc:sldMk cId="2160208911" sldId="258"/>
            <ac:spMk id="112" creationId="{AF1023D8-B2A3-D453-3B07-3F0B15D742D9}"/>
          </ac:spMkLst>
        </pc:spChg>
        <pc:spChg chg="add mod ord topLvl">
          <ac:chgData name="V N, Vignesh" userId="71501039-7879-4a93-8a3e-52ba58ca34c3" providerId="ADAL" clId="{57629CB3-994D-413D-8687-0D7DF6328BC2}" dt="2024-08-09T09:43:44.651" v="1092" actId="164"/>
          <ac:spMkLst>
            <pc:docMk/>
            <pc:sldMk cId="2160208911" sldId="258"/>
            <ac:spMk id="113" creationId="{458A09B6-5839-7293-964A-F488189D6BF6}"/>
          </ac:spMkLst>
        </pc:spChg>
        <pc:spChg chg="add mod ord topLvl">
          <ac:chgData name="V N, Vignesh" userId="71501039-7879-4a93-8a3e-52ba58ca34c3" providerId="ADAL" clId="{57629CB3-994D-413D-8687-0D7DF6328BC2}" dt="2024-08-09T09:43:46.389" v="1093" actId="164"/>
          <ac:spMkLst>
            <pc:docMk/>
            <pc:sldMk cId="2160208911" sldId="258"/>
            <ac:spMk id="114" creationId="{BA741DE3-7672-1FE3-1415-CCF153D721E3}"/>
          </ac:spMkLst>
        </pc:spChg>
        <pc:spChg chg="add mod">
          <ac:chgData name="V N, Vignesh" userId="71501039-7879-4a93-8a3e-52ba58ca34c3" providerId="ADAL" clId="{57629CB3-994D-413D-8687-0D7DF6328BC2}" dt="2024-08-09T10:38:17.338" v="1095" actId="207"/>
          <ac:spMkLst>
            <pc:docMk/>
            <pc:sldMk cId="2160208911" sldId="258"/>
            <ac:spMk id="127" creationId="{79609880-B135-10A0-73FE-114894A34C28}"/>
          </ac:spMkLst>
        </pc:spChg>
        <pc:grpChg chg="add del mod">
          <ac:chgData name="V N, Vignesh" userId="71501039-7879-4a93-8a3e-52ba58ca34c3" providerId="ADAL" clId="{57629CB3-994D-413D-8687-0D7DF6328BC2}" dt="2024-08-09T05:35:00.372" v="412" actId="165"/>
          <ac:grpSpMkLst>
            <pc:docMk/>
            <pc:sldMk cId="2160208911" sldId="258"/>
            <ac:grpSpMk id="67" creationId="{0AE2D5BF-8C73-AA0D-B57B-EF4EB26EEBEF}"/>
          </ac:grpSpMkLst>
        </pc:grpChg>
        <pc:grpChg chg="add del mod">
          <ac:chgData name="V N, Vignesh" userId="71501039-7879-4a93-8a3e-52ba58ca34c3" providerId="ADAL" clId="{57629CB3-994D-413D-8687-0D7DF6328BC2}" dt="2024-08-09T06:12:30.638" v="427" actId="165"/>
          <ac:grpSpMkLst>
            <pc:docMk/>
            <pc:sldMk cId="2160208911" sldId="258"/>
            <ac:grpSpMk id="68" creationId="{B2EFF273-0B75-7A99-EEFC-BD09ECC37D2A}"/>
          </ac:grpSpMkLst>
        </pc:grpChg>
        <pc:grpChg chg="add del mod">
          <ac:chgData name="V N, Vignesh" userId="71501039-7879-4a93-8a3e-52ba58ca34c3" providerId="ADAL" clId="{57629CB3-994D-413D-8687-0D7DF6328BC2}" dt="2024-08-09T06:39:59.531" v="977" actId="165"/>
          <ac:grpSpMkLst>
            <pc:docMk/>
            <pc:sldMk cId="2160208911" sldId="258"/>
            <ac:grpSpMk id="72" creationId="{83EA8680-73F2-53E8-DF79-AF24FF5C36A7}"/>
          </ac:grpSpMkLst>
        </pc:grpChg>
        <pc:grpChg chg="add mod">
          <ac:chgData name="V N, Vignesh" userId="71501039-7879-4a93-8a3e-52ba58ca34c3" providerId="ADAL" clId="{57629CB3-994D-413D-8687-0D7DF6328BC2}" dt="2024-08-09T06:40:18.734" v="986" actId="164"/>
          <ac:grpSpMkLst>
            <pc:docMk/>
            <pc:sldMk cId="2160208911" sldId="258"/>
            <ac:grpSpMk id="75" creationId="{B7BB4894-5349-D50E-D8BE-A1860BA71F1D}"/>
          </ac:grpSpMkLst>
        </pc:grpChg>
        <pc:grpChg chg="add mod">
          <ac:chgData name="V N, Vignesh" userId="71501039-7879-4a93-8a3e-52ba58ca34c3" providerId="ADAL" clId="{57629CB3-994D-413D-8687-0D7DF6328BC2}" dt="2024-08-09T07:22:02.507" v="1006" actId="688"/>
          <ac:grpSpMkLst>
            <pc:docMk/>
            <pc:sldMk cId="2160208911" sldId="258"/>
            <ac:grpSpMk id="76" creationId="{7E82777E-E694-257F-5981-E6963C2EA241}"/>
          </ac:grpSpMkLst>
        </pc:grpChg>
        <pc:grpChg chg="add del mod">
          <ac:chgData name="V N, Vignesh" userId="71501039-7879-4a93-8a3e-52ba58ca34c3" providerId="ADAL" clId="{57629CB3-994D-413D-8687-0D7DF6328BC2}" dt="2024-08-09T09:40:45.474" v="1056" actId="165"/>
          <ac:grpSpMkLst>
            <pc:docMk/>
            <pc:sldMk cId="2160208911" sldId="258"/>
            <ac:grpSpMk id="99" creationId="{34D9DA7A-55DF-CFCA-B68E-266D3BFBE022}"/>
          </ac:grpSpMkLst>
        </pc:grpChg>
        <pc:grpChg chg="add del mod">
          <ac:chgData name="V N, Vignesh" userId="71501039-7879-4a93-8a3e-52ba58ca34c3" providerId="ADAL" clId="{57629CB3-994D-413D-8687-0D7DF6328BC2}" dt="2024-08-09T09:38:21.253" v="1033" actId="478"/>
          <ac:grpSpMkLst>
            <pc:docMk/>
            <pc:sldMk cId="2160208911" sldId="258"/>
            <ac:grpSpMk id="100" creationId="{1E90E399-218C-78CC-C7E4-572257CBE3EE}"/>
          </ac:grpSpMkLst>
        </pc:grpChg>
        <pc:grpChg chg="add del mod">
          <ac:chgData name="V N, Vignesh" userId="71501039-7879-4a93-8a3e-52ba58ca34c3" providerId="ADAL" clId="{57629CB3-994D-413D-8687-0D7DF6328BC2}" dt="2024-08-09T09:40:36.618" v="1053" actId="478"/>
          <ac:grpSpMkLst>
            <pc:docMk/>
            <pc:sldMk cId="2160208911" sldId="258"/>
            <ac:grpSpMk id="103" creationId="{4DE6B1D9-E9D2-B5D3-5882-2784CDB4DCAF}"/>
          </ac:grpSpMkLst>
        </pc:grpChg>
        <pc:grpChg chg="add del mod">
          <ac:chgData name="V N, Vignesh" userId="71501039-7879-4a93-8a3e-52ba58ca34c3" providerId="ADAL" clId="{57629CB3-994D-413D-8687-0D7DF6328BC2}" dt="2024-08-09T09:42:37.293" v="1077" actId="165"/>
          <ac:grpSpMkLst>
            <pc:docMk/>
            <pc:sldMk cId="2160208911" sldId="258"/>
            <ac:grpSpMk id="115" creationId="{D265E753-54B8-0E6F-B7EE-8274CF2BD18A}"/>
          </ac:grpSpMkLst>
        </pc:grpChg>
        <pc:grpChg chg="add del mod">
          <ac:chgData name="V N, Vignesh" userId="71501039-7879-4a93-8a3e-52ba58ca34c3" providerId="ADAL" clId="{57629CB3-994D-413D-8687-0D7DF6328BC2}" dt="2024-08-09T09:42:38.863" v="1078" actId="165"/>
          <ac:grpSpMkLst>
            <pc:docMk/>
            <pc:sldMk cId="2160208911" sldId="258"/>
            <ac:grpSpMk id="116" creationId="{C7FAF89B-DDC6-59CA-780B-3D4FC182E0AF}"/>
          </ac:grpSpMkLst>
        </pc:grpChg>
        <pc:grpChg chg="add del mod">
          <ac:chgData name="V N, Vignesh" userId="71501039-7879-4a93-8a3e-52ba58ca34c3" providerId="ADAL" clId="{57629CB3-994D-413D-8687-0D7DF6328BC2}" dt="2024-08-09T09:42:39.695" v="1079" actId="165"/>
          <ac:grpSpMkLst>
            <pc:docMk/>
            <pc:sldMk cId="2160208911" sldId="258"/>
            <ac:grpSpMk id="117" creationId="{596D5388-53B4-05F9-F4B7-A288C391C670}"/>
          </ac:grpSpMkLst>
        </pc:grpChg>
        <pc:grpChg chg="add del mod">
          <ac:chgData name="V N, Vignesh" userId="71501039-7879-4a93-8a3e-52ba58ca34c3" providerId="ADAL" clId="{57629CB3-994D-413D-8687-0D7DF6328BC2}" dt="2024-08-09T09:42:41.114" v="1080" actId="165"/>
          <ac:grpSpMkLst>
            <pc:docMk/>
            <pc:sldMk cId="2160208911" sldId="258"/>
            <ac:grpSpMk id="118" creationId="{718F9D13-5D1E-92BA-2DEF-7D8BDAB5AE5B}"/>
          </ac:grpSpMkLst>
        </pc:grpChg>
        <pc:grpChg chg="add del mod">
          <ac:chgData name="V N, Vignesh" userId="71501039-7879-4a93-8a3e-52ba58ca34c3" providerId="ADAL" clId="{57629CB3-994D-413D-8687-0D7DF6328BC2}" dt="2024-08-09T09:43:25.376" v="1088" actId="165"/>
          <ac:grpSpMkLst>
            <pc:docMk/>
            <pc:sldMk cId="2160208911" sldId="258"/>
            <ac:grpSpMk id="119" creationId="{65A54AC3-10EC-D7E4-9317-415135F231E0}"/>
          </ac:grpSpMkLst>
        </pc:grpChg>
        <pc:grpChg chg="add del mod">
          <ac:chgData name="V N, Vignesh" userId="71501039-7879-4a93-8a3e-52ba58ca34c3" providerId="ADAL" clId="{57629CB3-994D-413D-8687-0D7DF6328BC2}" dt="2024-08-09T09:43:25.376" v="1088" actId="165"/>
          <ac:grpSpMkLst>
            <pc:docMk/>
            <pc:sldMk cId="2160208911" sldId="258"/>
            <ac:grpSpMk id="120" creationId="{72FFBEAB-4E8B-1620-092F-AFED76BDA1AB}"/>
          </ac:grpSpMkLst>
        </pc:grpChg>
        <pc:grpChg chg="add del mod">
          <ac:chgData name="V N, Vignesh" userId="71501039-7879-4a93-8a3e-52ba58ca34c3" providerId="ADAL" clId="{57629CB3-994D-413D-8687-0D7DF6328BC2}" dt="2024-08-09T09:43:25.376" v="1088" actId="165"/>
          <ac:grpSpMkLst>
            <pc:docMk/>
            <pc:sldMk cId="2160208911" sldId="258"/>
            <ac:grpSpMk id="121" creationId="{B36FFD35-FF59-D7E3-FAB4-584FC1E9F140}"/>
          </ac:grpSpMkLst>
        </pc:grpChg>
        <pc:grpChg chg="add del mod">
          <ac:chgData name="V N, Vignesh" userId="71501039-7879-4a93-8a3e-52ba58ca34c3" providerId="ADAL" clId="{57629CB3-994D-413D-8687-0D7DF6328BC2}" dt="2024-08-09T09:43:25.376" v="1088" actId="165"/>
          <ac:grpSpMkLst>
            <pc:docMk/>
            <pc:sldMk cId="2160208911" sldId="258"/>
            <ac:grpSpMk id="122" creationId="{746EC2F1-645A-0130-2B76-06B110AB4C1C}"/>
          </ac:grpSpMkLst>
        </pc:grpChg>
        <pc:grpChg chg="add mod">
          <ac:chgData name="V N, Vignesh" userId="71501039-7879-4a93-8a3e-52ba58ca34c3" providerId="ADAL" clId="{57629CB3-994D-413D-8687-0D7DF6328BC2}" dt="2024-08-09T09:43:40.940" v="1090" actId="164"/>
          <ac:grpSpMkLst>
            <pc:docMk/>
            <pc:sldMk cId="2160208911" sldId="258"/>
            <ac:grpSpMk id="123" creationId="{2E1C0291-C988-B33D-96E4-052CF1089342}"/>
          </ac:grpSpMkLst>
        </pc:grpChg>
        <pc:grpChg chg="add mod">
          <ac:chgData name="V N, Vignesh" userId="71501039-7879-4a93-8a3e-52ba58ca34c3" providerId="ADAL" clId="{57629CB3-994D-413D-8687-0D7DF6328BC2}" dt="2024-08-09T09:43:42.884" v="1091" actId="164"/>
          <ac:grpSpMkLst>
            <pc:docMk/>
            <pc:sldMk cId="2160208911" sldId="258"/>
            <ac:grpSpMk id="124" creationId="{8C6A22F8-F86A-0926-BF57-9F6414B1A417}"/>
          </ac:grpSpMkLst>
        </pc:grpChg>
        <pc:grpChg chg="add mod">
          <ac:chgData name="V N, Vignesh" userId="71501039-7879-4a93-8a3e-52ba58ca34c3" providerId="ADAL" clId="{57629CB3-994D-413D-8687-0D7DF6328BC2}" dt="2024-08-09T09:43:44.651" v="1092" actId="164"/>
          <ac:grpSpMkLst>
            <pc:docMk/>
            <pc:sldMk cId="2160208911" sldId="258"/>
            <ac:grpSpMk id="125" creationId="{389C0F2A-E20A-0332-49AE-71BDA47A5207}"/>
          </ac:grpSpMkLst>
        </pc:grpChg>
        <pc:grpChg chg="add mod">
          <ac:chgData name="V N, Vignesh" userId="71501039-7879-4a93-8a3e-52ba58ca34c3" providerId="ADAL" clId="{57629CB3-994D-413D-8687-0D7DF6328BC2}" dt="2024-08-09T09:43:46.389" v="1093" actId="164"/>
          <ac:grpSpMkLst>
            <pc:docMk/>
            <pc:sldMk cId="2160208911" sldId="258"/>
            <ac:grpSpMk id="126" creationId="{3A5806DE-F7A0-0549-6900-7847762279DE}"/>
          </ac:grpSpMkLst>
        </pc:grpChg>
        <pc:picChg chg="add del mod">
          <ac:chgData name="V N, Vignesh" userId="71501039-7879-4a93-8a3e-52ba58ca34c3" providerId="ADAL" clId="{57629CB3-994D-413D-8687-0D7DF6328BC2}" dt="2024-08-08T12:49:15.137" v="28" actId="478"/>
          <ac:picMkLst>
            <pc:docMk/>
            <pc:sldMk cId="2160208911" sldId="258"/>
            <ac:picMk id="6" creationId="{C9D34420-8766-82DA-441D-E09F49A94626}"/>
          </ac:picMkLst>
        </pc:picChg>
        <pc:picChg chg="add del mod">
          <ac:chgData name="V N, Vignesh" userId="71501039-7879-4a93-8a3e-52ba58ca34c3" providerId="ADAL" clId="{57629CB3-994D-413D-8687-0D7DF6328BC2}" dt="2024-08-09T05:03:02.040" v="34" actId="478"/>
          <ac:picMkLst>
            <pc:docMk/>
            <pc:sldMk cId="2160208911" sldId="258"/>
            <ac:picMk id="8" creationId="{49B7F8A8-ADF0-50F5-BBCC-08725CC89CDA}"/>
          </ac:picMkLst>
        </pc:picChg>
        <pc:picChg chg="add mod ord topLvl">
          <ac:chgData name="V N, Vignesh" userId="71501039-7879-4a93-8a3e-52ba58ca34c3" providerId="ADAL" clId="{57629CB3-994D-413D-8687-0D7DF6328BC2}" dt="2024-08-09T09:43:40.940" v="1090" actId="164"/>
          <ac:picMkLst>
            <pc:docMk/>
            <pc:sldMk cId="2160208911" sldId="258"/>
            <ac:picMk id="97" creationId="{5AB95014-889C-7A53-0F2B-D4F3BE8D006A}"/>
          </ac:picMkLst>
        </pc:picChg>
        <pc:picChg chg="mod">
          <ac:chgData name="V N, Vignesh" userId="71501039-7879-4a93-8a3e-52ba58ca34c3" providerId="ADAL" clId="{57629CB3-994D-413D-8687-0D7DF6328BC2}" dt="2024-08-09T09:37:54.404" v="1030"/>
          <ac:picMkLst>
            <pc:docMk/>
            <pc:sldMk cId="2160208911" sldId="258"/>
            <ac:picMk id="102" creationId="{C32FC555-10B3-AD40-CCEA-9711EDA5D6A2}"/>
          </ac:picMkLst>
        </pc:picChg>
        <pc:picChg chg="mod">
          <ac:chgData name="V N, Vignesh" userId="71501039-7879-4a93-8a3e-52ba58ca34c3" providerId="ADAL" clId="{57629CB3-994D-413D-8687-0D7DF6328BC2}" dt="2024-08-09T09:38:23.129" v="1034"/>
          <ac:picMkLst>
            <pc:docMk/>
            <pc:sldMk cId="2160208911" sldId="258"/>
            <ac:picMk id="105" creationId="{BAFA62FA-D30E-976C-C26F-83BBE6F573A5}"/>
          </ac:picMkLst>
        </pc:picChg>
        <pc:picChg chg="add mod topLvl">
          <ac:chgData name="V N, Vignesh" userId="71501039-7879-4a93-8a3e-52ba58ca34c3" providerId="ADAL" clId="{57629CB3-994D-413D-8687-0D7DF6328BC2}" dt="2024-08-09T09:43:46.389" v="1093" actId="164"/>
          <ac:picMkLst>
            <pc:docMk/>
            <pc:sldMk cId="2160208911" sldId="258"/>
            <ac:picMk id="107" creationId="{914A5AA4-A126-B8E9-DC21-50EFA3965E7E}"/>
          </ac:picMkLst>
        </pc:picChg>
        <pc:picChg chg="add mod topLvl">
          <ac:chgData name="V N, Vignesh" userId="71501039-7879-4a93-8a3e-52ba58ca34c3" providerId="ADAL" clId="{57629CB3-994D-413D-8687-0D7DF6328BC2}" dt="2024-08-09T09:43:44.651" v="1092" actId="164"/>
          <ac:picMkLst>
            <pc:docMk/>
            <pc:sldMk cId="2160208911" sldId="258"/>
            <ac:picMk id="109" creationId="{D65958FE-0DD3-0654-E596-4828D4D59ABA}"/>
          </ac:picMkLst>
        </pc:picChg>
        <pc:picChg chg="add mod topLvl">
          <ac:chgData name="V N, Vignesh" userId="71501039-7879-4a93-8a3e-52ba58ca34c3" providerId="ADAL" clId="{57629CB3-994D-413D-8687-0D7DF6328BC2}" dt="2024-08-09T09:43:42.884" v="1091" actId="164"/>
          <ac:picMkLst>
            <pc:docMk/>
            <pc:sldMk cId="2160208911" sldId="258"/>
            <ac:picMk id="111" creationId="{C3A88F9E-1F83-59C8-A0BA-C127EC0C54FA}"/>
          </ac:picMkLst>
        </pc:picChg>
        <pc:cxnChg chg="add mod topLvl">
          <ac:chgData name="V N, Vignesh" userId="71501039-7879-4a93-8a3e-52ba58ca34c3" providerId="ADAL" clId="{57629CB3-994D-413D-8687-0D7DF6328BC2}" dt="2024-08-09T06:40:18.734" v="986" actId="164"/>
          <ac:cxnSpMkLst>
            <pc:docMk/>
            <pc:sldMk cId="2160208911" sldId="258"/>
            <ac:cxnSpMk id="5" creationId="{A68B87E9-9498-E7EA-B226-F8FA9A86EC6F}"/>
          </ac:cxnSpMkLst>
        </pc:cxnChg>
        <pc:cxnChg chg="add mod topLvl">
          <ac:chgData name="V N, Vignesh" userId="71501039-7879-4a93-8a3e-52ba58ca34c3" providerId="ADAL" clId="{57629CB3-994D-413D-8687-0D7DF6328BC2}" dt="2024-08-09T06:40:18.734" v="986" actId="164"/>
          <ac:cxnSpMkLst>
            <pc:docMk/>
            <pc:sldMk cId="2160208911" sldId="258"/>
            <ac:cxnSpMk id="7" creationId="{A9894B56-9F9A-7656-36E6-70627949B668}"/>
          </ac:cxnSpMkLst>
        </pc:cxnChg>
        <pc:cxnChg chg="add del mod topLvl">
          <ac:chgData name="V N, Vignesh" userId="71501039-7879-4a93-8a3e-52ba58ca34c3" providerId="ADAL" clId="{57629CB3-994D-413D-8687-0D7DF6328BC2}" dt="2024-08-09T06:40:18.734" v="986" actId="164"/>
          <ac:cxnSpMkLst>
            <pc:docMk/>
            <pc:sldMk cId="2160208911" sldId="258"/>
            <ac:cxnSpMk id="10" creationId="{1444622E-6795-27C8-6252-EE88839F0678}"/>
          </ac:cxnSpMkLst>
        </pc:cxnChg>
        <pc:cxnChg chg="add mod topLvl">
          <ac:chgData name="V N, Vignesh" userId="71501039-7879-4a93-8a3e-52ba58ca34c3" providerId="ADAL" clId="{57629CB3-994D-413D-8687-0D7DF6328BC2}" dt="2024-08-09T06:40:18.734" v="986" actId="164"/>
          <ac:cxnSpMkLst>
            <pc:docMk/>
            <pc:sldMk cId="2160208911" sldId="258"/>
            <ac:cxnSpMk id="12" creationId="{830AB182-0467-76A7-816A-2A89686B4650}"/>
          </ac:cxnSpMkLst>
        </pc:cxnChg>
        <pc:cxnChg chg="add mod topLvl">
          <ac:chgData name="V N, Vignesh" userId="71501039-7879-4a93-8a3e-52ba58ca34c3" providerId="ADAL" clId="{57629CB3-994D-413D-8687-0D7DF6328BC2}" dt="2024-08-09T06:40:18.734" v="986" actId="164"/>
          <ac:cxnSpMkLst>
            <pc:docMk/>
            <pc:sldMk cId="2160208911" sldId="258"/>
            <ac:cxnSpMk id="14" creationId="{83CB37EA-A897-8D7B-F39A-9F67DC0BF825}"/>
          </ac:cxnSpMkLst>
        </pc:cxnChg>
        <pc:cxnChg chg="add mod topLvl">
          <ac:chgData name="V N, Vignesh" userId="71501039-7879-4a93-8a3e-52ba58ca34c3" providerId="ADAL" clId="{57629CB3-994D-413D-8687-0D7DF6328BC2}" dt="2024-08-09T06:40:18.734" v="986" actId="164"/>
          <ac:cxnSpMkLst>
            <pc:docMk/>
            <pc:sldMk cId="2160208911" sldId="258"/>
            <ac:cxnSpMk id="16" creationId="{F9614214-8544-17C5-1B0B-190C35092B46}"/>
          </ac:cxnSpMkLst>
        </pc:cxnChg>
        <pc:cxnChg chg="add mod topLvl">
          <ac:chgData name="V N, Vignesh" userId="71501039-7879-4a93-8a3e-52ba58ca34c3" providerId="ADAL" clId="{57629CB3-994D-413D-8687-0D7DF6328BC2}" dt="2024-08-09T06:40:18.734" v="986" actId="164"/>
          <ac:cxnSpMkLst>
            <pc:docMk/>
            <pc:sldMk cId="2160208911" sldId="258"/>
            <ac:cxnSpMk id="18" creationId="{5964B12F-10A0-E12B-2225-87BBBC949B8A}"/>
          </ac:cxnSpMkLst>
        </pc:cxnChg>
        <pc:cxnChg chg="add mod topLvl">
          <ac:chgData name="V N, Vignesh" userId="71501039-7879-4a93-8a3e-52ba58ca34c3" providerId="ADAL" clId="{57629CB3-994D-413D-8687-0D7DF6328BC2}" dt="2024-08-09T06:40:18.734" v="986" actId="164"/>
          <ac:cxnSpMkLst>
            <pc:docMk/>
            <pc:sldMk cId="2160208911" sldId="258"/>
            <ac:cxnSpMk id="20" creationId="{26FF4013-2E8E-7AC6-777D-F508B4828202}"/>
          </ac:cxnSpMkLst>
        </pc:cxnChg>
        <pc:cxnChg chg="add del mod">
          <ac:chgData name="V N, Vignesh" userId="71501039-7879-4a93-8a3e-52ba58ca34c3" providerId="ADAL" clId="{57629CB3-994D-413D-8687-0D7DF6328BC2}" dt="2024-08-09T05:21:16.840" v="370" actId="478"/>
          <ac:cxnSpMkLst>
            <pc:docMk/>
            <pc:sldMk cId="2160208911" sldId="258"/>
            <ac:cxnSpMk id="23" creationId="{01648703-3987-D103-C54C-56AA42D64D9A}"/>
          </ac:cxnSpMkLst>
        </pc:cxnChg>
        <pc:cxnChg chg="add del mod">
          <ac:chgData name="V N, Vignesh" userId="71501039-7879-4a93-8a3e-52ba58ca34c3" providerId="ADAL" clId="{57629CB3-994D-413D-8687-0D7DF6328BC2}" dt="2024-08-09T05:21:16.840" v="370" actId="478"/>
          <ac:cxnSpMkLst>
            <pc:docMk/>
            <pc:sldMk cId="2160208911" sldId="258"/>
            <ac:cxnSpMk id="25" creationId="{33F24872-9024-C0E5-0A34-C5BD0EEE5794}"/>
          </ac:cxnSpMkLst>
        </pc:cxnChg>
        <pc:cxnChg chg="add del mod">
          <ac:chgData name="V N, Vignesh" userId="71501039-7879-4a93-8a3e-52ba58ca34c3" providerId="ADAL" clId="{57629CB3-994D-413D-8687-0D7DF6328BC2}" dt="2024-08-09T05:21:16.840" v="370" actId="478"/>
          <ac:cxnSpMkLst>
            <pc:docMk/>
            <pc:sldMk cId="2160208911" sldId="258"/>
            <ac:cxnSpMk id="27" creationId="{807E308E-1567-63B3-3DEB-3593D0B3AE01}"/>
          </ac:cxnSpMkLst>
        </pc:cxnChg>
        <pc:cxnChg chg="add del mod">
          <ac:chgData name="V N, Vignesh" userId="71501039-7879-4a93-8a3e-52ba58ca34c3" providerId="ADAL" clId="{57629CB3-994D-413D-8687-0D7DF6328BC2}" dt="2024-08-09T05:21:16.840" v="370" actId="478"/>
          <ac:cxnSpMkLst>
            <pc:docMk/>
            <pc:sldMk cId="2160208911" sldId="258"/>
            <ac:cxnSpMk id="29" creationId="{80EA508F-38DA-8A94-A812-A05C8D372975}"/>
          </ac:cxnSpMkLst>
        </pc:cxnChg>
        <pc:cxnChg chg="add del mod">
          <ac:chgData name="V N, Vignesh" userId="71501039-7879-4a93-8a3e-52ba58ca34c3" providerId="ADAL" clId="{57629CB3-994D-413D-8687-0D7DF6328BC2}" dt="2024-08-09T05:21:16.840" v="370" actId="478"/>
          <ac:cxnSpMkLst>
            <pc:docMk/>
            <pc:sldMk cId="2160208911" sldId="258"/>
            <ac:cxnSpMk id="31" creationId="{41A8FC6B-8BF0-0DBE-F7D2-74D1BA9FF4A9}"/>
          </ac:cxnSpMkLst>
        </pc:cxnChg>
        <pc:cxnChg chg="add del mod">
          <ac:chgData name="V N, Vignesh" userId="71501039-7879-4a93-8a3e-52ba58ca34c3" providerId="ADAL" clId="{57629CB3-994D-413D-8687-0D7DF6328BC2}" dt="2024-08-09T05:21:16.840" v="370" actId="478"/>
          <ac:cxnSpMkLst>
            <pc:docMk/>
            <pc:sldMk cId="2160208911" sldId="258"/>
            <ac:cxnSpMk id="34" creationId="{DDEDEBB5-547C-5615-27A5-5FEF9927B10A}"/>
          </ac:cxnSpMkLst>
        </pc:cxnChg>
        <pc:cxnChg chg="add del mod">
          <ac:chgData name="V N, Vignesh" userId="71501039-7879-4a93-8a3e-52ba58ca34c3" providerId="ADAL" clId="{57629CB3-994D-413D-8687-0D7DF6328BC2}" dt="2024-08-09T05:21:16.840" v="370" actId="478"/>
          <ac:cxnSpMkLst>
            <pc:docMk/>
            <pc:sldMk cId="2160208911" sldId="258"/>
            <ac:cxnSpMk id="36" creationId="{9730ED36-DA34-2DCB-D18A-AB7E90927183}"/>
          </ac:cxnSpMkLst>
        </pc:cxnChg>
        <pc:cxnChg chg="add del mod">
          <ac:chgData name="V N, Vignesh" userId="71501039-7879-4a93-8a3e-52ba58ca34c3" providerId="ADAL" clId="{57629CB3-994D-413D-8687-0D7DF6328BC2}" dt="2024-08-09T05:21:18.774" v="371" actId="478"/>
          <ac:cxnSpMkLst>
            <pc:docMk/>
            <pc:sldMk cId="2160208911" sldId="258"/>
            <ac:cxnSpMk id="38" creationId="{367BB761-DBD5-B675-FD43-36BA804E34E6}"/>
          </ac:cxnSpMkLst>
        </pc:cxnChg>
        <pc:cxnChg chg="add del mod">
          <ac:chgData name="V N, Vignesh" userId="71501039-7879-4a93-8a3e-52ba58ca34c3" providerId="ADAL" clId="{57629CB3-994D-413D-8687-0D7DF6328BC2}" dt="2024-08-09T05:21:16.840" v="370" actId="478"/>
          <ac:cxnSpMkLst>
            <pc:docMk/>
            <pc:sldMk cId="2160208911" sldId="258"/>
            <ac:cxnSpMk id="41" creationId="{489A0AEF-3FB8-6CAA-5FC5-E8A34D818ABF}"/>
          </ac:cxnSpMkLst>
        </pc:cxnChg>
        <pc:cxnChg chg="add del mod">
          <ac:chgData name="V N, Vignesh" userId="71501039-7879-4a93-8a3e-52ba58ca34c3" providerId="ADAL" clId="{57629CB3-994D-413D-8687-0D7DF6328BC2}" dt="2024-08-09T05:17:50.911" v="351" actId="478"/>
          <ac:cxnSpMkLst>
            <pc:docMk/>
            <pc:sldMk cId="2160208911" sldId="258"/>
            <ac:cxnSpMk id="43" creationId="{0377C25E-AA0F-42C0-D722-41CFB88606E9}"/>
          </ac:cxnSpMkLst>
        </pc:cxnChg>
        <pc:cxnChg chg="add del mod">
          <ac:chgData name="V N, Vignesh" userId="71501039-7879-4a93-8a3e-52ba58ca34c3" providerId="ADAL" clId="{57629CB3-994D-413D-8687-0D7DF6328BC2}" dt="2024-08-09T05:12:48.001" v="211" actId="478"/>
          <ac:cxnSpMkLst>
            <pc:docMk/>
            <pc:sldMk cId="2160208911" sldId="258"/>
            <ac:cxnSpMk id="44" creationId="{D5B27EE9-D67A-DAD5-2265-C87994044878}"/>
          </ac:cxnSpMkLst>
        </pc:cxnChg>
        <pc:cxnChg chg="add del mod">
          <ac:chgData name="V N, Vignesh" userId="71501039-7879-4a93-8a3e-52ba58ca34c3" providerId="ADAL" clId="{57629CB3-994D-413D-8687-0D7DF6328BC2}" dt="2024-08-09T05:12:48.001" v="211" actId="478"/>
          <ac:cxnSpMkLst>
            <pc:docMk/>
            <pc:sldMk cId="2160208911" sldId="258"/>
            <ac:cxnSpMk id="46" creationId="{6813A23E-0454-33DA-676E-ACA68762D034}"/>
          </ac:cxnSpMkLst>
        </pc:cxnChg>
        <pc:cxnChg chg="add del mod">
          <ac:chgData name="V N, Vignesh" userId="71501039-7879-4a93-8a3e-52ba58ca34c3" providerId="ADAL" clId="{57629CB3-994D-413D-8687-0D7DF6328BC2}" dt="2024-08-09T05:12:48.001" v="211" actId="478"/>
          <ac:cxnSpMkLst>
            <pc:docMk/>
            <pc:sldMk cId="2160208911" sldId="258"/>
            <ac:cxnSpMk id="48" creationId="{F827E2B4-1048-B51D-F1B9-5438F33AC66A}"/>
          </ac:cxnSpMkLst>
        </pc:cxnChg>
        <pc:cxnChg chg="add del mod">
          <ac:chgData name="V N, Vignesh" userId="71501039-7879-4a93-8a3e-52ba58ca34c3" providerId="ADAL" clId="{57629CB3-994D-413D-8687-0D7DF6328BC2}" dt="2024-08-09T05:12:48.001" v="211" actId="478"/>
          <ac:cxnSpMkLst>
            <pc:docMk/>
            <pc:sldMk cId="2160208911" sldId="258"/>
            <ac:cxnSpMk id="50" creationId="{F9250AC9-6943-4BAE-3AED-E8BACD399617}"/>
          </ac:cxnSpMkLst>
        </pc:cxnChg>
        <pc:cxnChg chg="add del mod">
          <ac:chgData name="V N, Vignesh" userId="71501039-7879-4a93-8a3e-52ba58ca34c3" providerId="ADAL" clId="{57629CB3-994D-413D-8687-0D7DF6328BC2}" dt="2024-08-09T05:12:48.001" v="211" actId="478"/>
          <ac:cxnSpMkLst>
            <pc:docMk/>
            <pc:sldMk cId="2160208911" sldId="258"/>
            <ac:cxnSpMk id="52" creationId="{52CD636C-9BB2-9B52-BDD3-5DEAE06EBF00}"/>
          </ac:cxnSpMkLst>
        </pc:cxnChg>
        <pc:cxnChg chg="add mod topLvl">
          <ac:chgData name="V N, Vignesh" userId="71501039-7879-4a93-8a3e-52ba58ca34c3" providerId="ADAL" clId="{57629CB3-994D-413D-8687-0D7DF6328BC2}" dt="2024-08-09T06:40:18.734" v="986" actId="164"/>
          <ac:cxnSpMkLst>
            <pc:docMk/>
            <pc:sldMk cId="2160208911" sldId="258"/>
            <ac:cxnSpMk id="54" creationId="{71677D87-9933-8956-8F6C-B0FE2427D56C}"/>
          </ac:cxnSpMkLst>
        </pc:cxnChg>
        <pc:cxnChg chg="add mod topLvl">
          <ac:chgData name="V N, Vignesh" userId="71501039-7879-4a93-8a3e-52ba58ca34c3" providerId="ADAL" clId="{57629CB3-994D-413D-8687-0D7DF6328BC2}" dt="2024-08-09T06:40:18.734" v="986" actId="164"/>
          <ac:cxnSpMkLst>
            <pc:docMk/>
            <pc:sldMk cId="2160208911" sldId="258"/>
            <ac:cxnSpMk id="55" creationId="{D8672B29-C5E1-18E3-F97C-D8E9444B02FC}"/>
          </ac:cxnSpMkLst>
        </pc:cxnChg>
        <pc:cxnChg chg="add mod topLvl">
          <ac:chgData name="V N, Vignesh" userId="71501039-7879-4a93-8a3e-52ba58ca34c3" providerId="ADAL" clId="{57629CB3-994D-413D-8687-0D7DF6328BC2}" dt="2024-08-09T06:40:18.734" v="986" actId="164"/>
          <ac:cxnSpMkLst>
            <pc:docMk/>
            <pc:sldMk cId="2160208911" sldId="258"/>
            <ac:cxnSpMk id="56" creationId="{77DD90A0-1ED8-B1DF-14AA-E716308AA885}"/>
          </ac:cxnSpMkLst>
        </pc:cxnChg>
        <pc:cxnChg chg="add mod topLvl">
          <ac:chgData name="V N, Vignesh" userId="71501039-7879-4a93-8a3e-52ba58ca34c3" providerId="ADAL" clId="{57629CB3-994D-413D-8687-0D7DF6328BC2}" dt="2024-08-09T06:40:18.734" v="986" actId="164"/>
          <ac:cxnSpMkLst>
            <pc:docMk/>
            <pc:sldMk cId="2160208911" sldId="258"/>
            <ac:cxnSpMk id="57" creationId="{DC1A67D7-482A-8465-B450-9C406BE15DDB}"/>
          </ac:cxnSpMkLst>
        </pc:cxnChg>
        <pc:cxnChg chg="add mod topLvl">
          <ac:chgData name="V N, Vignesh" userId="71501039-7879-4a93-8a3e-52ba58ca34c3" providerId="ADAL" clId="{57629CB3-994D-413D-8687-0D7DF6328BC2}" dt="2024-08-09T06:40:18.734" v="986" actId="164"/>
          <ac:cxnSpMkLst>
            <pc:docMk/>
            <pc:sldMk cId="2160208911" sldId="258"/>
            <ac:cxnSpMk id="58" creationId="{5994A81D-5FC0-8FD0-0F6C-F938C2F140FD}"/>
          </ac:cxnSpMkLst>
        </pc:cxnChg>
        <pc:cxnChg chg="add del mod">
          <ac:chgData name="V N, Vignesh" userId="71501039-7879-4a93-8a3e-52ba58ca34c3" providerId="ADAL" clId="{57629CB3-994D-413D-8687-0D7DF6328BC2}" dt="2024-08-09T05:17:53.478" v="352" actId="478"/>
          <ac:cxnSpMkLst>
            <pc:docMk/>
            <pc:sldMk cId="2160208911" sldId="258"/>
            <ac:cxnSpMk id="59" creationId="{74E4F77A-DAE7-5283-88E6-CE2991B7739A}"/>
          </ac:cxnSpMkLst>
        </pc:cxnChg>
        <pc:cxnChg chg="add del mod">
          <ac:chgData name="V N, Vignesh" userId="71501039-7879-4a93-8a3e-52ba58ca34c3" providerId="ADAL" clId="{57629CB3-994D-413D-8687-0D7DF6328BC2}" dt="2024-08-09T05:16:24.191" v="270" actId="478"/>
          <ac:cxnSpMkLst>
            <pc:docMk/>
            <pc:sldMk cId="2160208911" sldId="258"/>
            <ac:cxnSpMk id="60" creationId="{43CBB466-1B16-3921-791D-73EDB9B861FA}"/>
          </ac:cxnSpMkLst>
        </pc:cxnChg>
        <pc:cxnChg chg="add mod topLvl">
          <ac:chgData name="V N, Vignesh" userId="71501039-7879-4a93-8a3e-52ba58ca34c3" providerId="ADAL" clId="{57629CB3-994D-413D-8687-0D7DF6328BC2}" dt="2024-08-09T06:40:18.734" v="986" actId="164"/>
          <ac:cxnSpMkLst>
            <pc:docMk/>
            <pc:sldMk cId="2160208911" sldId="258"/>
            <ac:cxnSpMk id="61" creationId="{6A9FD0F2-A00B-9ACA-2E6E-9F8943CBD501}"/>
          </ac:cxnSpMkLst>
        </pc:cxnChg>
        <pc:cxnChg chg="add del mod">
          <ac:chgData name="V N, Vignesh" userId="71501039-7879-4a93-8a3e-52ba58ca34c3" providerId="ADAL" clId="{57629CB3-994D-413D-8687-0D7DF6328BC2}" dt="2024-08-09T06:30:42.042" v="954" actId="478"/>
          <ac:cxnSpMkLst>
            <pc:docMk/>
            <pc:sldMk cId="2160208911" sldId="258"/>
            <ac:cxnSpMk id="70" creationId="{B6FAB4EF-A047-C692-BA5C-AA10535E64EE}"/>
          </ac:cxnSpMkLst>
        </pc:cxnChg>
        <pc:cxnChg chg="add mod topLvl">
          <ac:chgData name="V N, Vignesh" userId="71501039-7879-4a93-8a3e-52ba58ca34c3" providerId="ADAL" clId="{57629CB3-994D-413D-8687-0D7DF6328BC2}" dt="2024-08-09T06:40:18.734" v="986" actId="164"/>
          <ac:cxnSpMkLst>
            <pc:docMk/>
            <pc:sldMk cId="2160208911" sldId="258"/>
            <ac:cxnSpMk id="71" creationId="{95E8D9E9-FD8C-6E63-1434-D89A571717DE}"/>
          </ac:cxnSpMkLst>
        </pc:cxnChg>
        <pc:cxnChg chg="add del mod">
          <ac:chgData name="V N, Vignesh" userId="71501039-7879-4a93-8a3e-52ba58ca34c3" providerId="ADAL" clId="{57629CB3-994D-413D-8687-0D7DF6328BC2}" dt="2024-08-09T06:40:15.619" v="985" actId="478"/>
          <ac:cxnSpMkLst>
            <pc:docMk/>
            <pc:sldMk cId="2160208911" sldId="258"/>
            <ac:cxnSpMk id="73" creationId="{BE7E6B46-611B-87F6-4CC3-2CE89F91CC3C}"/>
          </ac:cxnSpMkLst>
        </pc:cxnChg>
        <pc:cxnChg chg="mod">
          <ac:chgData name="V N, Vignesh" userId="71501039-7879-4a93-8a3e-52ba58ca34c3" providerId="ADAL" clId="{57629CB3-994D-413D-8687-0D7DF6328BC2}" dt="2024-08-09T07:21:41.161" v="1004" actId="692"/>
          <ac:cxnSpMkLst>
            <pc:docMk/>
            <pc:sldMk cId="2160208911" sldId="258"/>
            <ac:cxnSpMk id="77" creationId="{234B6D2E-8281-ECEB-B96C-FAA90049F7B1}"/>
          </ac:cxnSpMkLst>
        </pc:cxnChg>
        <pc:cxnChg chg="mod">
          <ac:chgData name="V N, Vignesh" userId="71501039-7879-4a93-8a3e-52ba58ca34c3" providerId="ADAL" clId="{57629CB3-994D-413D-8687-0D7DF6328BC2}" dt="2024-08-09T07:21:41.161" v="1004" actId="692"/>
          <ac:cxnSpMkLst>
            <pc:docMk/>
            <pc:sldMk cId="2160208911" sldId="258"/>
            <ac:cxnSpMk id="78" creationId="{88F2D34D-A0CC-8190-99A6-22BDF49CA98C}"/>
          </ac:cxnSpMkLst>
        </pc:cxnChg>
        <pc:cxnChg chg="mod">
          <ac:chgData name="V N, Vignesh" userId="71501039-7879-4a93-8a3e-52ba58ca34c3" providerId="ADAL" clId="{57629CB3-994D-413D-8687-0D7DF6328BC2}" dt="2024-08-09T07:21:41.161" v="1004" actId="692"/>
          <ac:cxnSpMkLst>
            <pc:docMk/>
            <pc:sldMk cId="2160208911" sldId="258"/>
            <ac:cxnSpMk id="79" creationId="{EACAAC49-0B43-9D1B-7A33-BB6B6E4B5D97}"/>
          </ac:cxnSpMkLst>
        </pc:cxnChg>
        <pc:cxnChg chg="mod">
          <ac:chgData name="V N, Vignesh" userId="71501039-7879-4a93-8a3e-52ba58ca34c3" providerId="ADAL" clId="{57629CB3-994D-413D-8687-0D7DF6328BC2}" dt="2024-08-09T07:21:41.161" v="1004" actId="692"/>
          <ac:cxnSpMkLst>
            <pc:docMk/>
            <pc:sldMk cId="2160208911" sldId="258"/>
            <ac:cxnSpMk id="80" creationId="{F0D4F84C-5256-A662-A298-6B68F4989270}"/>
          </ac:cxnSpMkLst>
        </pc:cxnChg>
        <pc:cxnChg chg="mod">
          <ac:chgData name="V N, Vignesh" userId="71501039-7879-4a93-8a3e-52ba58ca34c3" providerId="ADAL" clId="{57629CB3-994D-413D-8687-0D7DF6328BC2}" dt="2024-08-09T07:21:41.161" v="1004" actId="692"/>
          <ac:cxnSpMkLst>
            <pc:docMk/>
            <pc:sldMk cId="2160208911" sldId="258"/>
            <ac:cxnSpMk id="81" creationId="{9B81BB50-2F20-70E0-7933-282CA132DDE2}"/>
          </ac:cxnSpMkLst>
        </pc:cxnChg>
        <pc:cxnChg chg="mod">
          <ac:chgData name="V N, Vignesh" userId="71501039-7879-4a93-8a3e-52ba58ca34c3" providerId="ADAL" clId="{57629CB3-994D-413D-8687-0D7DF6328BC2}" dt="2024-08-09T07:21:41.161" v="1004" actId="692"/>
          <ac:cxnSpMkLst>
            <pc:docMk/>
            <pc:sldMk cId="2160208911" sldId="258"/>
            <ac:cxnSpMk id="82" creationId="{DC847427-CAE3-EC06-E9E6-0C1E339CFDCB}"/>
          </ac:cxnSpMkLst>
        </pc:cxnChg>
        <pc:cxnChg chg="mod">
          <ac:chgData name="V N, Vignesh" userId="71501039-7879-4a93-8a3e-52ba58ca34c3" providerId="ADAL" clId="{57629CB3-994D-413D-8687-0D7DF6328BC2}" dt="2024-08-09T07:21:41.161" v="1004" actId="692"/>
          <ac:cxnSpMkLst>
            <pc:docMk/>
            <pc:sldMk cId="2160208911" sldId="258"/>
            <ac:cxnSpMk id="83" creationId="{C8C8C59F-6F36-DCD2-89AB-819B101CC728}"/>
          </ac:cxnSpMkLst>
        </pc:cxnChg>
        <pc:cxnChg chg="mod">
          <ac:chgData name="V N, Vignesh" userId="71501039-7879-4a93-8a3e-52ba58ca34c3" providerId="ADAL" clId="{57629CB3-994D-413D-8687-0D7DF6328BC2}" dt="2024-08-09T07:21:41.161" v="1004" actId="692"/>
          <ac:cxnSpMkLst>
            <pc:docMk/>
            <pc:sldMk cId="2160208911" sldId="258"/>
            <ac:cxnSpMk id="84" creationId="{48AA6484-870F-AC72-D750-BFF87351D674}"/>
          </ac:cxnSpMkLst>
        </pc:cxnChg>
        <pc:cxnChg chg="mod">
          <ac:chgData name="V N, Vignesh" userId="71501039-7879-4a93-8a3e-52ba58ca34c3" providerId="ADAL" clId="{57629CB3-994D-413D-8687-0D7DF6328BC2}" dt="2024-08-09T07:21:41.161" v="1004" actId="692"/>
          <ac:cxnSpMkLst>
            <pc:docMk/>
            <pc:sldMk cId="2160208911" sldId="258"/>
            <ac:cxnSpMk id="85" creationId="{046087E6-230C-E120-88BB-0509C6BE465B}"/>
          </ac:cxnSpMkLst>
        </pc:cxnChg>
        <pc:cxnChg chg="mod">
          <ac:chgData name="V N, Vignesh" userId="71501039-7879-4a93-8a3e-52ba58ca34c3" providerId="ADAL" clId="{57629CB3-994D-413D-8687-0D7DF6328BC2}" dt="2024-08-09T07:21:41.161" v="1004" actId="692"/>
          <ac:cxnSpMkLst>
            <pc:docMk/>
            <pc:sldMk cId="2160208911" sldId="258"/>
            <ac:cxnSpMk id="86" creationId="{1DD84327-220F-CEFD-3F6A-04EF11A66F88}"/>
          </ac:cxnSpMkLst>
        </pc:cxnChg>
        <pc:cxnChg chg="mod">
          <ac:chgData name="V N, Vignesh" userId="71501039-7879-4a93-8a3e-52ba58ca34c3" providerId="ADAL" clId="{57629CB3-994D-413D-8687-0D7DF6328BC2}" dt="2024-08-09T07:21:41.161" v="1004" actId="692"/>
          <ac:cxnSpMkLst>
            <pc:docMk/>
            <pc:sldMk cId="2160208911" sldId="258"/>
            <ac:cxnSpMk id="87" creationId="{70A66EC9-0BFF-1F3C-BC53-512E53D4A43F}"/>
          </ac:cxnSpMkLst>
        </pc:cxnChg>
        <pc:cxnChg chg="mod">
          <ac:chgData name="V N, Vignesh" userId="71501039-7879-4a93-8a3e-52ba58ca34c3" providerId="ADAL" clId="{57629CB3-994D-413D-8687-0D7DF6328BC2}" dt="2024-08-09T07:21:41.161" v="1004" actId="692"/>
          <ac:cxnSpMkLst>
            <pc:docMk/>
            <pc:sldMk cId="2160208911" sldId="258"/>
            <ac:cxnSpMk id="88" creationId="{47B07542-39D8-C9BA-1D14-ED2D6FC1B1CE}"/>
          </ac:cxnSpMkLst>
        </pc:cxnChg>
        <pc:cxnChg chg="mod">
          <ac:chgData name="V N, Vignesh" userId="71501039-7879-4a93-8a3e-52ba58ca34c3" providerId="ADAL" clId="{57629CB3-994D-413D-8687-0D7DF6328BC2}" dt="2024-08-09T07:21:41.161" v="1004" actId="692"/>
          <ac:cxnSpMkLst>
            <pc:docMk/>
            <pc:sldMk cId="2160208911" sldId="258"/>
            <ac:cxnSpMk id="89" creationId="{269DA6C2-9C70-9F27-07F3-E73E69201D8D}"/>
          </ac:cxnSpMkLst>
        </pc:cxnChg>
        <pc:cxnChg chg="mod">
          <ac:chgData name="V N, Vignesh" userId="71501039-7879-4a93-8a3e-52ba58ca34c3" providerId="ADAL" clId="{57629CB3-994D-413D-8687-0D7DF6328BC2}" dt="2024-08-09T07:21:41.161" v="1004" actId="692"/>
          <ac:cxnSpMkLst>
            <pc:docMk/>
            <pc:sldMk cId="2160208911" sldId="258"/>
            <ac:cxnSpMk id="90" creationId="{742F529D-D014-ADF1-17E5-F3806D1CE85A}"/>
          </ac:cxnSpMkLst>
        </pc:cxnChg>
        <pc:cxnChg chg="mod">
          <ac:chgData name="V N, Vignesh" userId="71501039-7879-4a93-8a3e-52ba58ca34c3" providerId="ADAL" clId="{57629CB3-994D-413D-8687-0D7DF6328BC2}" dt="2024-08-09T07:21:41.161" v="1004" actId="692"/>
          <ac:cxnSpMkLst>
            <pc:docMk/>
            <pc:sldMk cId="2160208911" sldId="258"/>
            <ac:cxnSpMk id="91" creationId="{AFB6CDC4-446E-84BF-2478-03A5C0EDF7C5}"/>
          </ac:cxnSpMkLst>
        </pc:cxnChg>
        <pc:cxnChg chg="mod">
          <ac:chgData name="V N, Vignesh" userId="71501039-7879-4a93-8a3e-52ba58ca34c3" providerId="ADAL" clId="{57629CB3-994D-413D-8687-0D7DF6328BC2}" dt="2024-08-09T07:21:41.161" v="1004" actId="692"/>
          <ac:cxnSpMkLst>
            <pc:docMk/>
            <pc:sldMk cId="2160208911" sldId="258"/>
            <ac:cxnSpMk id="92" creationId="{E37805A3-39A2-3374-AA7F-19CE3DA12AEE}"/>
          </ac:cxnSpMkLst>
        </pc:cxnChg>
        <pc:cxnChg chg="mod">
          <ac:chgData name="V N, Vignesh" userId="71501039-7879-4a93-8a3e-52ba58ca34c3" providerId="ADAL" clId="{57629CB3-994D-413D-8687-0D7DF6328BC2}" dt="2024-08-09T07:21:41.161" v="1004" actId="692"/>
          <ac:cxnSpMkLst>
            <pc:docMk/>
            <pc:sldMk cId="2160208911" sldId="258"/>
            <ac:cxnSpMk id="93" creationId="{0A2FC250-D33C-B9E7-7E9B-4A274F646EB3}"/>
          </ac:cxnSpMkLst>
        </pc:cxnChg>
        <pc:cxnChg chg="mod">
          <ac:chgData name="V N, Vignesh" userId="71501039-7879-4a93-8a3e-52ba58ca34c3" providerId="ADAL" clId="{57629CB3-994D-413D-8687-0D7DF6328BC2}" dt="2024-08-09T07:21:41.161" v="1004" actId="692"/>
          <ac:cxnSpMkLst>
            <pc:docMk/>
            <pc:sldMk cId="2160208911" sldId="258"/>
            <ac:cxnSpMk id="94" creationId="{3ABCA131-4D69-EE54-EFFA-EA1133DBE2B7}"/>
          </ac:cxnSpMkLst>
        </pc:cxnChg>
        <pc:cxnChg chg="mod">
          <ac:chgData name="V N, Vignesh" userId="71501039-7879-4a93-8a3e-52ba58ca34c3" providerId="ADAL" clId="{57629CB3-994D-413D-8687-0D7DF6328BC2}" dt="2024-08-09T07:21:41.161" v="1004" actId="692"/>
          <ac:cxnSpMkLst>
            <pc:docMk/>
            <pc:sldMk cId="2160208911" sldId="258"/>
            <ac:cxnSpMk id="95" creationId="{9F875E31-24C8-4738-C897-CB33E539A90D}"/>
          </ac:cxnSpMkLst>
        </pc:cxnChg>
      </pc:sldChg>
      <pc:sldChg chg="addSp delSp modSp new mod">
        <pc:chgData name="V N, Vignesh" userId="71501039-7879-4a93-8a3e-52ba58ca34c3" providerId="ADAL" clId="{57629CB3-994D-413D-8687-0D7DF6328BC2}" dt="2024-08-09T07:07:04.868" v="996" actId="408"/>
        <pc:sldMkLst>
          <pc:docMk/>
          <pc:sldMk cId="1371400410" sldId="259"/>
        </pc:sldMkLst>
        <pc:spChg chg="del">
          <ac:chgData name="V N, Vignesh" userId="71501039-7879-4a93-8a3e-52ba58ca34c3" providerId="ADAL" clId="{57629CB3-994D-413D-8687-0D7DF6328BC2}" dt="2024-08-09T06:13:43.693" v="431" actId="478"/>
          <ac:spMkLst>
            <pc:docMk/>
            <pc:sldMk cId="1371400410" sldId="259"/>
            <ac:spMk id="2" creationId="{E82FB02C-63FB-F22D-4332-B211B9BBE0F7}"/>
          </ac:spMkLst>
        </pc:spChg>
        <pc:spChg chg="del">
          <ac:chgData name="V N, Vignesh" userId="71501039-7879-4a93-8a3e-52ba58ca34c3" providerId="ADAL" clId="{57629CB3-994D-413D-8687-0D7DF6328BC2}" dt="2024-08-09T06:13:43.693" v="431" actId="478"/>
          <ac:spMkLst>
            <pc:docMk/>
            <pc:sldMk cId="1371400410" sldId="259"/>
            <ac:spMk id="3" creationId="{849DC419-9840-FC44-F87D-10EB91F7C575}"/>
          </ac:spMkLst>
        </pc:spChg>
        <pc:grpChg chg="add del mod">
          <ac:chgData name="V N, Vignesh" userId="71501039-7879-4a93-8a3e-52ba58ca34c3" providerId="ADAL" clId="{57629CB3-994D-413D-8687-0D7DF6328BC2}" dt="2024-08-09T06:15:02.571" v="443" actId="165"/>
          <ac:grpSpMkLst>
            <pc:docMk/>
            <pc:sldMk cId="1371400410" sldId="259"/>
            <ac:grpSpMk id="18" creationId="{BA8F36C3-4573-3504-2271-7AFAB5EC897D}"/>
          </ac:grpSpMkLst>
        </pc:grpChg>
        <pc:grpChg chg="add del mod">
          <ac:chgData name="V N, Vignesh" userId="71501039-7879-4a93-8a3e-52ba58ca34c3" providerId="ADAL" clId="{57629CB3-994D-413D-8687-0D7DF6328BC2}" dt="2024-08-09T06:15:55.185" v="448" actId="165"/>
          <ac:grpSpMkLst>
            <pc:docMk/>
            <pc:sldMk cId="1371400410" sldId="259"/>
            <ac:grpSpMk id="19" creationId="{4FF189EB-95D7-7B75-B41B-1110647276E8}"/>
          </ac:grpSpMkLst>
        </pc:grpChg>
        <pc:cxnChg chg="add mod topLvl">
          <ac:chgData name="V N, Vignesh" userId="71501039-7879-4a93-8a3e-52ba58ca34c3" providerId="ADAL" clId="{57629CB3-994D-413D-8687-0D7DF6328BC2}" dt="2024-08-09T06:23:42.322" v="487" actId="1582"/>
          <ac:cxnSpMkLst>
            <pc:docMk/>
            <pc:sldMk cId="1371400410" sldId="259"/>
            <ac:cxnSpMk id="4" creationId="{99824C32-A06D-1702-1839-D380367B424D}"/>
          </ac:cxnSpMkLst>
        </pc:cxnChg>
        <pc:cxnChg chg="add mod topLvl">
          <ac:chgData name="V N, Vignesh" userId="71501039-7879-4a93-8a3e-52ba58ca34c3" providerId="ADAL" clId="{57629CB3-994D-413D-8687-0D7DF6328BC2}" dt="2024-08-09T07:07:04.868" v="996" actId="408"/>
          <ac:cxnSpMkLst>
            <pc:docMk/>
            <pc:sldMk cId="1371400410" sldId="259"/>
            <ac:cxnSpMk id="5" creationId="{FD06D37B-05BA-D2B2-E8D0-65D5F07CE308}"/>
          </ac:cxnSpMkLst>
        </pc:cxnChg>
        <pc:cxnChg chg="add mod topLvl">
          <ac:chgData name="V N, Vignesh" userId="71501039-7879-4a93-8a3e-52ba58ca34c3" providerId="ADAL" clId="{57629CB3-994D-413D-8687-0D7DF6328BC2}" dt="2024-08-09T07:07:04.868" v="996" actId="408"/>
          <ac:cxnSpMkLst>
            <pc:docMk/>
            <pc:sldMk cId="1371400410" sldId="259"/>
            <ac:cxnSpMk id="6" creationId="{4CFB9C17-43AA-4145-E72F-4F67E64370E3}"/>
          </ac:cxnSpMkLst>
        </pc:cxnChg>
        <pc:cxnChg chg="add mod topLvl">
          <ac:chgData name="V N, Vignesh" userId="71501039-7879-4a93-8a3e-52ba58ca34c3" providerId="ADAL" clId="{57629CB3-994D-413D-8687-0D7DF6328BC2}" dt="2024-08-09T07:07:04.868" v="996" actId="408"/>
          <ac:cxnSpMkLst>
            <pc:docMk/>
            <pc:sldMk cId="1371400410" sldId="259"/>
            <ac:cxnSpMk id="7" creationId="{BADB6F1F-3158-69EA-1F24-A82F9844C4D2}"/>
          </ac:cxnSpMkLst>
        </pc:cxnChg>
        <pc:cxnChg chg="add mod topLvl">
          <ac:chgData name="V N, Vignesh" userId="71501039-7879-4a93-8a3e-52ba58ca34c3" providerId="ADAL" clId="{57629CB3-994D-413D-8687-0D7DF6328BC2}" dt="2024-08-09T07:07:04.868" v="996" actId="408"/>
          <ac:cxnSpMkLst>
            <pc:docMk/>
            <pc:sldMk cId="1371400410" sldId="259"/>
            <ac:cxnSpMk id="8" creationId="{5139B345-01D6-E24C-0CC5-139C2C9295B4}"/>
          </ac:cxnSpMkLst>
        </pc:cxnChg>
        <pc:cxnChg chg="add mod topLvl">
          <ac:chgData name="V N, Vignesh" userId="71501039-7879-4a93-8a3e-52ba58ca34c3" providerId="ADAL" clId="{57629CB3-994D-413D-8687-0D7DF6328BC2}" dt="2024-08-09T07:07:04.868" v="996" actId="408"/>
          <ac:cxnSpMkLst>
            <pc:docMk/>
            <pc:sldMk cId="1371400410" sldId="259"/>
            <ac:cxnSpMk id="9" creationId="{21CFD256-B9F3-D7E0-5392-0E71830A2F4E}"/>
          </ac:cxnSpMkLst>
        </pc:cxnChg>
        <pc:cxnChg chg="add mod topLvl">
          <ac:chgData name="V N, Vignesh" userId="71501039-7879-4a93-8a3e-52ba58ca34c3" providerId="ADAL" clId="{57629CB3-994D-413D-8687-0D7DF6328BC2}" dt="2024-08-09T07:07:04.868" v="996" actId="408"/>
          <ac:cxnSpMkLst>
            <pc:docMk/>
            <pc:sldMk cId="1371400410" sldId="259"/>
            <ac:cxnSpMk id="10" creationId="{A537E158-D52E-9E5B-E284-7B6E50D1D00D}"/>
          </ac:cxnSpMkLst>
        </pc:cxnChg>
        <pc:cxnChg chg="add mod topLvl">
          <ac:chgData name="V N, Vignesh" userId="71501039-7879-4a93-8a3e-52ba58ca34c3" providerId="ADAL" clId="{57629CB3-994D-413D-8687-0D7DF6328BC2}" dt="2024-08-09T07:07:04.868" v="996" actId="408"/>
          <ac:cxnSpMkLst>
            <pc:docMk/>
            <pc:sldMk cId="1371400410" sldId="259"/>
            <ac:cxnSpMk id="11" creationId="{D96E9CB9-647D-B812-7806-C7BB8D3B377A}"/>
          </ac:cxnSpMkLst>
        </pc:cxnChg>
        <pc:cxnChg chg="add mod topLvl">
          <ac:chgData name="V N, Vignesh" userId="71501039-7879-4a93-8a3e-52ba58ca34c3" providerId="ADAL" clId="{57629CB3-994D-413D-8687-0D7DF6328BC2}" dt="2024-08-09T07:07:04.868" v="996" actId="408"/>
          <ac:cxnSpMkLst>
            <pc:docMk/>
            <pc:sldMk cId="1371400410" sldId="259"/>
            <ac:cxnSpMk id="12" creationId="{40AEF3DE-7B3E-B47D-6857-EF353D036A77}"/>
          </ac:cxnSpMkLst>
        </pc:cxnChg>
        <pc:cxnChg chg="add mod topLvl">
          <ac:chgData name="V N, Vignesh" userId="71501039-7879-4a93-8a3e-52ba58ca34c3" providerId="ADAL" clId="{57629CB3-994D-413D-8687-0D7DF6328BC2}" dt="2024-08-09T07:07:04.868" v="996" actId="408"/>
          <ac:cxnSpMkLst>
            <pc:docMk/>
            <pc:sldMk cId="1371400410" sldId="259"/>
            <ac:cxnSpMk id="13" creationId="{88E85B83-B390-1269-BBC4-10C8F3F69219}"/>
          </ac:cxnSpMkLst>
        </pc:cxnChg>
        <pc:cxnChg chg="add mod topLvl">
          <ac:chgData name="V N, Vignesh" userId="71501039-7879-4a93-8a3e-52ba58ca34c3" providerId="ADAL" clId="{57629CB3-994D-413D-8687-0D7DF6328BC2}" dt="2024-08-09T07:07:04.868" v="996" actId="408"/>
          <ac:cxnSpMkLst>
            <pc:docMk/>
            <pc:sldMk cId="1371400410" sldId="259"/>
            <ac:cxnSpMk id="14" creationId="{F893EE9A-5198-F803-93DC-F3DD791A4585}"/>
          </ac:cxnSpMkLst>
        </pc:cxnChg>
        <pc:cxnChg chg="add mod topLvl">
          <ac:chgData name="V N, Vignesh" userId="71501039-7879-4a93-8a3e-52ba58ca34c3" providerId="ADAL" clId="{57629CB3-994D-413D-8687-0D7DF6328BC2}" dt="2024-08-09T06:23:49.449" v="489" actId="408"/>
          <ac:cxnSpMkLst>
            <pc:docMk/>
            <pc:sldMk cId="1371400410" sldId="259"/>
            <ac:cxnSpMk id="15" creationId="{4D1D7CBF-1772-B8CD-4F22-0C6E3D074060}"/>
          </ac:cxnSpMkLst>
        </pc:cxnChg>
        <pc:cxnChg chg="add mod topLvl">
          <ac:chgData name="V N, Vignesh" userId="71501039-7879-4a93-8a3e-52ba58ca34c3" providerId="ADAL" clId="{57629CB3-994D-413D-8687-0D7DF6328BC2}" dt="2024-08-09T07:07:04.868" v="996" actId="408"/>
          <ac:cxnSpMkLst>
            <pc:docMk/>
            <pc:sldMk cId="1371400410" sldId="259"/>
            <ac:cxnSpMk id="16" creationId="{6E8A3762-2B79-80C9-4279-E12E490B1F90}"/>
          </ac:cxnSpMkLst>
        </pc:cxnChg>
        <pc:cxnChg chg="add mod topLvl">
          <ac:chgData name="V N, Vignesh" userId="71501039-7879-4a93-8a3e-52ba58ca34c3" providerId="ADAL" clId="{57629CB3-994D-413D-8687-0D7DF6328BC2}" dt="2024-08-09T06:23:42.322" v="487" actId="1582"/>
          <ac:cxnSpMkLst>
            <pc:docMk/>
            <pc:sldMk cId="1371400410" sldId="259"/>
            <ac:cxnSpMk id="17" creationId="{C215A248-D981-2FD2-3EE2-8003FA13AB11}"/>
          </ac:cxnSpMkLst>
        </pc:cxnChg>
        <pc:cxnChg chg="add mod">
          <ac:chgData name="V N, Vignesh" userId="71501039-7879-4a93-8a3e-52ba58ca34c3" providerId="ADAL" clId="{57629CB3-994D-413D-8687-0D7DF6328BC2}" dt="2024-08-09T07:06:48.258" v="993" actId="554"/>
          <ac:cxnSpMkLst>
            <pc:docMk/>
            <pc:sldMk cId="1371400410" sldId="259"/>
            <ac:cxnSpMk id="20" creationId="{8472B0F3-FCB1-C657-E31C-35D05BC4A5F8}"/>
          </ac:cxnSpMkLst>
        </pc:cxnChg>
        <pc:cxnChg chg="add mod">
          <ac:chgData name="V N, Vignesh" userId="71501039-7879-4a93-8a3e-52ba58ca34c3" providerId="ADAL" clId="{57629CB3-994D-413D-8687-0D7DF6328BC2}" dt="2024-08-09T07:06:52.758" v="994" actId="408"/>
          <ac:cxnSpMkLst>
            <pc:docMk/>
            <pc:sldMk cId="1371400410" sldId="259"/>
            <ac:cxnSpMk id="21" creationId="{8B76DFB7-476A-B907-CCC0-ACD611CF3A84}"/>
          </ac:cxnSpMkLst>
        </pc:cxnChg>
        <pc:cxnChg chg="add mod">
          <ac:chgData name="V N, Vignesh" userId="71501039-7879-4a93-8a3e-52ba58ca34c3" providerId="ADAL" clId="{57629CB3-994D-413D-8687-0D7DF6328BC2}" dt="2024-08-09T07:06:48.258" v="993" actId="554"/>
          <ac:cxnSpMkLst>
            <pc:docMk/>
            <pc:sldMk cId="1371400410" sldId="259"/>
            <ac:cxnSpMk id="22" creationId="{7406405A-B149-91AB-7B01-1976E7A860B4}"/>
          </ac:cxnSpMkLst>
        </pc:cxnChg>
      </pc:sldChg>
      <pc:sldChg chg="addSp delSp modSp new del mod">
        <pc:chgData name="V N, Vignesh" userId="71501039-7879-4a93-8a3e-52ba58ca34c3" providerId="ADAL" clId="{57629CB3-994D-413D-8687-0D7DF6328BC2}" dt="2024-08-09T08:13:13.385" v="1012" actId="2696"/>
        <pc:sldMkLst>
          <pc:docMk/>
          <pc:sldMk cId="3267130346" sldId="260"/>
        </pc:sldMkLst>
        <pc:spChg chg="del">
          <ac:chgData name="V N, Vignesh" userId="71501039-7879-4a93-8a3e-52ba58ca34c3" providerId="ADAL" clId="{57629CB3-994D-413D-8687-0D7DF6328BC2}" dt="2024-08-09T08:12:40.686" v="1008" actId="478"/>
          <ac:spMkLst>
            <pc:docMk/>
            <pc:sldMk cId="3267130346" sldId="260"/>
            <ac:spMk id="2" creationId="{591EAAFB-EB2A-2CF9-C020-BC46DCD9050E}"/>
          </ac:spMkLst>
        </pc:spChg>
        <pc:spChg chg="del">
          <ac:chgData name="V N, Vignesh" userId="71501039-7879-4a93-8a3e-52ba58ca34c3" providerId="ADAL" clId="{57629CB3-994D-413D-8687-0D7DF6328BC2}" dt="2024-08-09T08:12:40.686" v="1008" actId="478"/>
          <ac:spMkLst>
            <pc:docMk/>
            <pc:sldMk cId="3267130346" sldId="260"/>
            <ac:spMk id="3" creationId="{98503DDD-D440-762D-5A31-B20B6334578D}"/>
          </ac:spMkLst>
        </pc:spChg>
        <pc:picChg chg="add">
          <ac:chgData name="V N, Vignesh" userId="71501039-7879-4a93-8a3e-52ba58ca34c3" providerId="ADAL" clId="{57629CB3-994D-413D-8687-0D7DF6328BC2}" dt="2024-08-09T08:12:43.418" v="1009" actId="22"/>
          <ac:picMkLst>
            <pc:docMk/>
            <pc:sldMk cId="3267130346" sldId="260"/>
            <ac:picMk id="5" creationId="{D7BAF85F-7FAF-6719-B5F2-596F9530F338}"/>
          </ac:picMkLst>
        </pc:picChg>
        <pc:picChg chg="add mod">
          <ac:chgData name="V N, Vignesh" userId="71501039-7879-4a93-8a3e-52ba58ca34c3" providerId="ADAL" clId="{57629CB3-994D-413D-8687-0D7DF6328BC2}" dt="2024-08-09T08:13:05.994" v="1011" actId="1076"/>
          <ac:picMkLst>
            <pc:docMk/>
            <pc:sldMk cId="3267130346" sldId="260"/>
            <ac:picMk id="7" creationId="{8A3A7B83-BBD3-DEC0-687B-28F9A73DD59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B8D2-639B-C011-B88F-8508068E1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507F3-C937-3C3A-62CE-AF108DB90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5D3F5-8E4A-CAE0-C90B-A073FFFE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3971-1670-42DD-92C3-E3625C2BBBC5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2A253-F3E0-5BEB-1F99-779DD863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A7442-3837-3F70-BDA0-240CE2DB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E33B-5EE9-4378-B6C8-DD205FCFC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3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B31F-283E-198C-420D-07AF3EF4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C1366-FA2B-866E-48EC-B3A12667C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07E08-81F0-1CCA-D804-0269F7FF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3971-1670-42DD-92C3-E3625C2BBBC5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41414-DE7B-19CC-10BB-3CFCB609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70B6C-44AA-5A33-77BA-7A905BF6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E33B-5EE9-4378-B6C8-DD205FCFC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DEE14C-03EB-61F1-DF0B-CA9475514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2A3F8-A10E-BD38-8F7C-B691B333E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7246A-6D8D-253B-868D-07C8093C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3971-1670-42DD-92C3-E3625C2BBBC5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13E46-10CB-56E3-9147-B6EBB8DE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798F3-EF40-E4DF-E050-527A0D09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E33B-5EE9-4378-B6C8-DD205FCFC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2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445A-1DEF-780D-B9F5-86A574DF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0AC9A-BF6F-159D-4E93-7676B4E6D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54A6D-CB79-B33D-16E5-773EB5DB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3971-1670-42DD-92C3-E3625C2BBBC5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3616D-5904-B618-2E8C-602871EC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C2E27-9FCF-E8BB-C7CC-BB7773F0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E33B-5EE9-4378-B6C8-DD205FCFC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6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3735-8F48-93A8-1BC3-B1807D78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4AF7D-745A-1F2F-C6D9-DB719E58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EF530-B017-5786-E5EE-7A1EA2BB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3971-1670-42DD-92C3-E3625C2BBBC5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B7F3C-A060-6A5C-60FA-0B24CBB6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0AAE0-490B-C033-49FD-324E24F5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E33B-5EE9-4378-B6C8-DD205FCFC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8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AAEA-881C-D2A4-D111-E19EAA3A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B1264-9A08-0834-70CA-008C33D43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ADF69-DEE3-9A82-A54F-469C43F8C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85CA5-A22A-61B6-AA8E-E97ED6C6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3971-1670-42DD-92C3-E3625C2BBBC5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71DB6-2BC6-5002-7A9A-A63F6EAC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EA23F-1B67-BC0E-3C31-202CE3F1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E33B-5EE9-4378-B6C8-DD205FCFC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9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7A85-3107-AEBC-537A-EA967CF3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E0E5C-33B9-3D7B-7544-2FBE54026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60F12-7B08-932D-E729-9CE08E582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06B44-7F8F-2D98-7823-00777AC54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5A691-20D2-46F7-2BBA-02DB96D1B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042946-9EA2-965A-7104-E99A97AA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3971-1670-42DD-92C3-E3625C2BBBC5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75CE2-9A5A-1CB4-A78A-86741D76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C99CF-7772-EBAD-C531-333F6443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E33B-5EE9-4378-B6C8-DD205FCFC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AC09-BF17-EC1E-2A1D-526299EB5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3B79A-C843-1D23-0963-3C27CC34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3971-1670-42DD-92C3-E3625C2BBBC5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FF4E0-FE04-F094-4C86-EBF227AE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D6EBE-17C7-2ADE-B93B-81973414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E33B-5EE9-4378-B6C8-DD205FCFC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C7E89F-D49C-D648-3F28-027204A9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3971-1670-42DD-92C3-E3625C2BBBC5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F3C7F-57EE-ECC4-7519-D9B3E840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5D4E3-A2C1-1144-A414-EFAF5CCE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E33B-5EE9-4378-B6C8-DD205FCFC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7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E5E1-B89D-FCEE-136A-733B39D4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AB55-D81D-E410-75E2-08CECFF04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2A64F-99DC-EFED-56BB-78765CE17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8C63A-59E2-B052-381A-59D1DE87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3971-1670-42DD-92C3-E3625C2BBBC5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02B3A-786F-095E-A2A2-F585F3C1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3A920-140B-57FD-6226-9E1D8BA3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E33B-5EE9-4378-B6C8-DD205FCFC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0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CF28-6029-9F63-2B37-8CA04BE2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7FD0A-945C-0BA3-EFAC-08C162931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51561-6593-327E-17DE-9FFD4751A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603A0-E9CD-0954-DF85-4D277889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3971-1670-42DD-92C3-E3625C2BBBC5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F1B3A-4B2C-38F0-AB41-5B9DF311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ED104-A9A1-10AA-B91A-E8250FE0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9E33B-5EE9-4378-B6C8-DD205FCFC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6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74778-6568-259B-F616-DDB9F051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77C07-CD1F-364C-8A2B-B6F706EC3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63FAF-9FFB-73C6-0C8A-660587110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673971-1670-42DD-92C3-E3625C2BBBC5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235D2-6E16-54E9-23F2-FC2D752C9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82AFA-0ACA-42DB-A0C3-2A5D6BC08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B9E33B-5EE9-4378-B6C8-DD205FCFC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6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Quill with solid fill">
            <a:extLst>
              <a:ext uri="{FF2B5EF4-FFF2-40B4-BE49-F238E27FC236}">
                <a16:creationId xmlns:a16="http://schemas.microsoft.com/office/drawing/2014/main" id="{80305B8F-6802-69C5-74AE-6232A0E1B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3808" y="256032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0049A3-4354-4ADC-4B54-8081B62B1624}"/>
              </a:ext>
            </a:extLst>
          </p:cNvPr>
          <p:cNvSpPr/>
          <p:nvPr/>
        </p:nvSpPr>
        <p:spPr>
          <a:xfrm>
            <a:off x="457200" y="484632"/>
            <a:ext cx="1545336" cy="978408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erson with his arms crossed&#10;&#10;Description automatically generated">
            <a:extLst>
              <a:ext uri="{FF2B5EF4-FFF2-40B4-BE49-F238E27FC236}">
                <a16:creationId xmlns:a16="http://schemas.microsoft.com/office/drawing/2014/main" id="{A419AF5C-1670-52DA-E61F-88ECF55BE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832" y="0"/>
            <a:ext cx="457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B848CF1-8CF3-DE06-1E51-F6A453AD7299}"/>
              </a:ext>
            </a:extLst>
          </p:cNvPr>
          <p:cNvSpPr/>
          <p:nvPr/>
        </p:nvSpPr>
        <p:spPr>
          <a:xfrm>
            <a:off x="457200" y="1463040"/>
            <a:ext cx="1545336" cy="9784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0ADDEA-2938-46D6-346E-7BE6AA7A4338}"/>
              </a:ext>
            </a:extLst>
          </p:cNvPr>
          <p:cNvSpPr/>
          <p:nvPr/>
        </p:nvSpPr>
        <p:spPr>
          <a:xfrm>
            <a:off x="457200" y="2409444"/>
            <a:ext cx="1545336" cy="9784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A85122-A9A0-F817-D3AD-6A4904C8B39E}"/>
              </a:ext>
            </a:extLst>
          </p:cNvPr>
          <p:cNvSpPr txBox="1"/>
          <p:nvPr/>
        </p:nvSpPr>
        <p:spPr>
          <a:xfrm>
            <a:off x="3602736" y="1636776"/>
            <a:ext cx="263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AsdSAD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0D1D4A-E657-EE7D-6FCB-9250AAAD3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88" y="2148840"/>
            <a:ext cx="6631332" cy="326690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AA8312-363D-1AF3-5827-083F3501E000}"/>
              </a:ext>
            </a:extLst>
          </p:cNvPr>
          <p:cNvSpPr/>
          <p:nvPr/>
        </p:nvSpPr>
        <p:spPr>
          <a:xfrm>
            <a:off x="2449286" y="5715000"/>
            <a:ext cx="3559628" cy="772886"/>
          </a:xfrm>
          <a:prstGeom prst="rect">
            <a:avLst/>
          </a:prstGeom>
          <a:solidFill>
            <a:srgbClr val="FBFB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3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501FA6-D322-E684-61D5-57A5E47EB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52" y="3235315"/>
            <a:ext cx="11570295" cy="38737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569032-8A3C-57E1-AF64-32A715285E14}"/>
              </a:ext>
            </a:extLst>
          </p:cNvPr>
          <p:cNvCxnSpPr/>
          <p:nvPr/>
        </p:nvCxnSpPr>
        <p:spPr>
          <a:xfrm>
            <a:off x="511629" y="3439886"/>
            <a:ext cx="116803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02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rcle: Hollow 1">
            <a:extLst>
              <a:ext uri="{FF2B5EF4-FFF2-40B4-BE49-F238E27FC236}">
                <a16:creationId xmlns:a16="http://schemas.microsoft.com/office/drawing/2014/main" id="{6044A00C-4AF4-A12F-A383-1CD436A926E9}"/>
              </a:ext>
            </a:extLst>
          </p:cNvPr>
          <p:cNvSpPr/>
          <p:nvPr/>
        </p:nvSpPr>
        <p:spPr>
          <a:xfrm>
            <a:off x="3722915" y="2432454"/>
            <a:ext cx="522514" cy="522514"/>
          </a:xfrm>
          <a:prstGeom prst="donut">
            <a:avLst>
              <a:gd name="adj" fmla="val 1388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780DD40-9E97-478A-2722-B794E754EA93}"/>
              </a:ext>
            </a:extLst>
          </p:cNvPr>
          <p:cNvSpPr/>
          <p:nvPr/>
        </p:nvSpPr>
        <p:spPr>
          <a:xfrm>
            <a:off x="2522650" y="2348627"/>
            <a:ext cx="18288" cy="345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7BB4894-5349-D50E-D8BE-A1860BA71F1D}"/>
              </a:ext>
            </a:extLst>
          </p:cNvPr>
          <p:cNvGrpSpPr/>
          <p:nvPr/>
        </p:nvGrpSpPr>
        <p:grpSpPr>
          <a:xfrm>
            <a:off x="2980899" y="2222131"/>
            <a:ext cx="508282" cy="412211"/>
            <a:chOff x="2980899" y="2222131"/>
            <a:chExt cx="508282" cy="41221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8B87E9-9498-E7EA-B226-F8FA9A86EC6F}"/>
                </a:ext>
              </a:extLst>
            </p:cNvPr>
            <p:cNvCxnSpPr>
              <a:cxnSpLocks/>
            </p:cNvCxnSpPr>
            <p:nvPr/>
          </p:nvCxnSpPr>
          <p:spPr>
            <a:xfrm>
              <a:off x="3046630" y="2306888"/>
              <a:ext cx="0" cy="242697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9894B56-9F9A-7656-36E6-70627949B668}"/>
                </a:ext>
              </a:extLst>
            </p:cNvPr>
            <p:cNvCxnSpPr>
              <a:cxnSpLocks/>
            </p:cNvCxnSpPr>
            <p:nvPr/>
          </p:nvCxnSpPr>
          <p:spPr>
            <a:xfrm rot="12900000" flipH="1" flipV="1">
              <a:off x="2980899" y="2295778"/>
              <a:ext cx="185496" cy="264916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444622E-6795-27C8-6252-EE88839F0678}"/>
                </a:ext>
              </a:extLst>
            </p:cNvPr>
            <p:cNvCxnSpPr>
              <a:cxnSpLocks/>
            </p:cNvCxnSpPr>
            <p:nvPr/>
          </p:nvCxnSpPr>
          <p:spPr>
            <a:xfrm rot="12900000" flipH="1" flipV="1">
              <a:off x="2991161" y="2271753"/>
              <a:ext cx="219142" cy="312967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0AB182-0467-76A7-816A-2A89686B4650}"/>
                </a:ext>
              </a:extLst>
            </p:cNvPr>
            <p:cNvCxnSpPr>
              <a:cxnSpLocks/>
            </p:cNvCxnSpPr>
            <p:nvPr/>
          </p:nvCxnSpPr>
          <p:spPr>
            <a:xfrm rot="12900000" flipH="1" flipV="1">
              <a:off x="3006631" y="2256000"/>
              <a:ext cx="241203" cy="344473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3CB37EA-A897-8D7B-F39A-9F67DC0BF825}"/>
                </a:ext>
              </a:extLst>
            </p:cNvPr>
            <p:cNvCxnSpPr>
              <a:cxnSpLocks/>
            </p:cNvCxnSpPr>
            <p:nvPr/>
          </p:nvCxnSpPr>
          <p:spPr>
            <a:xfrm rot="12900000" flipH="1" flipV="1">
              <a:off x="3024736" y="2244363"/>
              <a:ext cx="257500" cy="367747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9614214-8544-17C5-1B0B-190C35092B46}"/>
                </a:ext>
              </a:extLst>
            </p:cNvPr>
            <p:cNvCxnSpPr>
              <a:cxnSpLocks/>
            </p:cNvCxnSpPr>
            <p:nvPr/>
          </p:nvCxnSpPr>
          <p:spPr>
            <a:xfrm rot="12900000" flipH="1" flipV="1">
              <a:off x="3041051" y="2229310"/>
              <a:ext cx="278580" cy="397852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964B12F-10A0-E12B-2225-87BBBC949B8A}"/>
                </a:ext>
              </a:extLst>
            </p:cNvPr>
            <p:cNvCxnSpPr>
              <a:cxnSpLocks/>
            </p:cNvCxnSpPr>
            <p:nvPr/>
          </p:nvCxnSpPr>
          <p:spPr>
            <a:xfrm rot="12900000" flipH="1" flipV="1">
              <a:off x="3063860" y="2223577"/>
              <a:ext cx="286609" cy="409319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6FF4013-2E8E-7AC6-777D-F508B4828202}"/>
                </a:ext>
              </a:extLst>
            </p:cNvPr>
            <p:cNvCxnSpPr>
              <a:cxnSpLocks/>
            </p:cNvCxnSpPr>
            <p:nvPr/>
          </p:nvCxnSpPr>
          <p:spPr>
            <a:xfrm rot="12900000" flipH="1" flipV="1">
              <a:off x="3089356" y="2222131"/>
              <a:ext cx="288634" cy="412211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1677D87-9933-8956-8F6C-B0FE2427D56C}"/>
                </a:ext>
              </a:extLst>
            </p:cNvPr>
            <p:cNvCxnSpPr>
              <a:cxnSpLocks/>
            </p:cNvCxnSpPr>
            <p:nvPr/>
          </p:nvCxnSpPr>
          <p:spPr>
            <a:xfrm rot="12900000" flipH="1" flipV="1">
              <a:off x="3117843" y="2223577"/>
              <a:ext cx="286609" cy="409319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8672B29-C5E1-18E3-F97C-D8E9444B02FC}"/>
                </a:ext>
              </a:extLst>
            </p:cNvPr>
            <p:cNvCxnSpPr>
              <a:cxnSpLocks/>
            </p:cNvCxnSpPr>
            <p:nvPr/>
          </p:nvCxnSpPr>
          <p:spPr>
            <a:xfrm rot="12900000" flipH="1" flipV="1">
              <a:off x="3147347" y="2229310"/>
              <a:ext cx="278580" cy="397852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7DD90A0-1ED8-B1DF-14AA-E716308AA885}"/>
                </a:ext>
              </a:extLst>
            </p:cNvPr>
            <p:cNvCxnSpPr>
              <a:cxnSpLocks/>
            </p:cNvCxnSpPr>
            <p:nvPr/>
          </p:nvCxnSpPr>
          <p:spPr>
            <a:xfrm rot="12900000" flipH="1" flipV="1">
              <a:off x="3184052" y="2244363"/>
              <a:ext cx="257500" cy="367747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C1A67D7-482A-8465-B450-9C406BE15DDB}"/>
                </a:ext>
              </a:extLst>
            </p:cNvPr>
            <p:cNvCxnSpPr>
              <a:cxnSpLocks/>
            </p:cNvCxnSpPr>
            <p:nvPr/>
          </p:nvCxnSpPr>
          <p:spPr>
            <a:xfrm rot="12900000" flipH="1" flipV="1">
              <a:off x="3219420" y="2256000"/>
              <a:ext cx="241203" cy="344473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994A81D-5FC0-8FD0-0F6C-F938C2F140FD}"/>
                </a:ext>
              </a:extLst>
            </p:cNvPr>
            <p:cNvCxnSpPr>
              <a:cxnSpLocks/>
            </p:cNvCxnSpPr>
            <p:nvPr/>
          </p:nvCxnSpPr>
          <p:spPr>
            <a:xfrm rot="12900000" flipH="1" flipV="1">
              <a:off x="3303685" y="2295778"/>
              <a:ext cx="185496" cy="264916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A9FD0F2-A00B-9ACA-2E6E-9F8943CBD501}"/>
                </a:ext>
              </a:extLst>
            </p:cNvPr>
            <p:cNvCxnSpPr>
              <a:cxnSpLocks/>
            </p:cNvCxnSpPr>
            <p:nvPr/>
          </p:nvCxnSpPr>
          <p:spPr>
            <a:xfrm>
              <a:off x="3422785" y="2306888"/>
              <a:ext cx="0" cy="242697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5E8D9E9-FD8C-6E63-1434-D89A571717DE}"/>
                </a:ext>
              </a:extLst>
            </p:cNvPr>
            <p:cNvCxnSpPr>
              <a:cxnSpLocks/>
            </p:cNvCxnSpPr>
            <p:nvPr/>
          </p:nvCxnSpPr>
          <p:spPr>
            <a:xfrm rot="12900000" flipH="1" flipV="1">
              <a:off x="3258765" y="2271753"/>
              <a:ext cx="219142" cy="312967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E82777E-E694-257F-5981-E6963C2EA241}"/>
              </a:ext>
            </a:extLst>
          </p:cNvPr>
          <p:cNvGrpSpPr/>
          <p:nvPr/>
        </p:nvGrpSpPr>
        <p:grpSpPr>
          <a:xfrm rot="19743631">
            <a:off x="3026371" y="2707409"/>
            <a:ext cx="465604" cy="448937"/>
            <a:chOff x="7229593" y="2277323"/>
            <a:chExt cx="853512" cy="82296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34B6D2E-8281-ECEB-B96C-FAA90049F7B1}"/>
                </a:ext>
              </a:extLst>
            </p:cNvPr>
            <p:cNvCxnSpPr>
              <a:cxnSpLocks/>
            </p:cNvCxnSpPr>
            <p:nvPr/>
          </p:nvCxnSpPr>
          <p:spPr>
            <a:xfrm>
              <a:off x="7229593" y="2551643"/>
              <a:ext cx="0" cy="274320"/>
            </a:xfrm>
            <a:prstGeom prst="line">
              <a:avLst/>
            </a:prstGeom>
            <a:ln w="9525">
              <a:solidFill>
                <a:schemeClr val="tx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8F2D34D-A0CC-8190-99A6-22BDF49CA98C}"/>
                </a:ext>
              </a:extLst>
            </p:cNvPr>
            <p:cNvCxnSpPr>
              <a:cxnSpLocks/>
            </p:cNvCxnSpPr>
            <p:nvPr/>
          </p:nvCxnSpPr>
          <p:spPr>
            <a:xfrm>
              <a:off x="7277010" y="2487635"/>
              <a:ext cx="0" cy="402336"/>
            </a:xfrm>
            <a:prstGeom prst="line">
              <a:avLst/>
            </a:prstGeom>
            <a:ln w="9525">
              <a:solidFill>
                <a:schemeClr val="tx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ACAAC49-0B43-9D1B-7A33-BB6B6E4B5D97}"/>
                </a:ext>
              </a:extLst>
            </p:cNvPr>
            <p:cNvCxnSpPr>
              <a:cxnSpLocks/>
            </p:cNvCxnSpPr>
            <p:nvPr/>
          </p:nvCxnSpPr>
          <p:spPr>
            <a:xfrm>
              <a:off x="7324427" y="2432771"/>
              <a:ext cx="0" cy="512064"/>
            </a:xfrm>
            <a:prstGeom prst="line">
              <a:avLst/>
            </a:prstGeom>
            <a:ln w="9525">
              <a:solidFill>
                <a:schemeClr val="tx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0D4F84C-5256-A662-A298-6B68F4989270}"/>
                </a:ext>
              </a:extLst>
            </p:cNvPr>
            <p:cNvCxnSpPr>
              <a:cxnSpLocks/>
            </p:cNvCxnSpPr>
            <p:nvPr/>
          </p:nvCxnSpPr>
          <p:spPr>
            <a:xfrm>
              <a:off x="7419261" y="2361909"/>
              <a:ext cx="0" cy="653789"/>
            </a:xfrm>
            <a:prstGeom prst="line">
              <a:avLst/>
            </a:prstGeom>
            <a:ln w="9525">
              <a:solidFill>
                <a:schemeClr val="tx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B81BB50-2F20-70E0-7933-282CA132DDE2}"/>
                </a:ext>
              </a:extLst>
            </p:cNvPr>
            <p:cNvCxnSpPr>
              <a:cxnSpLocks/>
            </p:cNvCxnSpPr>
            <p:nvPr/>
          </p:nvCxnSpPr>
          <p:spPr>
            <a:xfrm>
              <a:off x="7466678" y="2332187"/>
              <a:ext cx="0" cy="713232"/>
            </a:xfrm>
            <a:prstGeom prst="line">
              <a:avLst/>
            </a:prstGeom>
            <a:ln w="9525">
              <a:solidFill>
                <a:schemeClr val="tx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C847427-CAE3-EC06-E9E6-0C1E339CFDCB}"/>
                </a:ext>
              </a:extLst>
            </p:cNvPr>
            <p:cNvCxnSpPr>
              <a:cxnSpLocks/>
            </p:cNvCxnSpPr>
            <p:nvPr/>
          </p:nvCxnSpPr>
          <p:spPr>
            <a:xfrm>
              <a:off x="7514095" y="2313899"/>
              <a:ext cx="0" cy="749808"/>
            </a:xfrm>
            <a:prstGeom prst="line">
              <a:avLst/>
            </a:prstGeom>
            <a:ln w="9525">
              <a:solidFill>
                <a:schemeClr val="tx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8C8C59F-6F36-DCD2-89AB-819B101CC728}"/>
                </a:ext>
              </a:extLst>
            </p:cNvPr>
            <p:cNvCxnSpPr>
              <a:cxnSpLocks/>
            </p:cNvCxnSpPr>
            <p:nvPr/>
          </p:nvCxnSpPr>
          <p:spPr>
            <a:xfrm>
              <a:off x="7561512" y="2300183"/>
              <a:ext cx="0" cy="777240"/>
            </a:xfrm>
            <a:prstGeom prst="line">
              <a:avLst/>
            </a:prstGeom>
            <a:ln w="9525">
              <a:solidFill>
                <a:schemeClr val="tx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8AA6484-870F-AC72-D750-BFF87351D674}"/>
                </a:ext>
              </a:extLst>
            </p:cNvPr>
            <p:cNvCxnSpPr>
              <a:cxnSpLocks/>
            </p:cNvCxnSpPr>
            <p:nvPr/>
          </p:nvCxnSpPr>
          <p:spPr>
            <a:xfrm>
              <a:off x="7608929" y="2280153"/>
              <a:ext cx="0" cy="817301"/>
            </a:xfrm>
            <a:prstGeom prst="line">
              <a:avLst/>
            </a:prstGeom>
            <a:ln w="9525">
              <a:solidFill>
                <a:schemeClr val="tx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46087E6-230C-E120-88BB-0509C6BE465B}"/>
                </a:ext>
              </a:extLst>
            </p:cNvPr>
            <p:cNvCxnSpPr>
              <a:cxnSpLocks/>
            </p:cNvCxnSpPr>
            <p:nvPr/>
          </p:nvCxnSpPr>
          <p:spPr>
            <a:xfrm>
              <a:off x="7656346" y="2277323"/>
              <a:ext cx="0" cy="822960"/>
            </a:xfrm>
            <a:prstGeom prst="line">
              <a:avLst/>
            </a:prstGeom>
            <a:ln w="9525">
              <a:solidFill>
                <a:schemeClr val="tx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D84327-220F-CEFD-3F6A-04EF11A66F88}"/>
                </a:ext>
              </a:extLst>
            </p:cNvPr>
            <p:cNvCxnSpPr>
              <a:cxnSpLocks/>
            </p:cNvCxnSpPr>
            <p:nvPr/>
          </p:nvCxnSpPr>
          <p:spPr>
            <a:xfrm>
              <a:off x="7371844" y="2391623"/>
              <a:ext cx="0" cy="594360"/>
            </a:xfrm>
            <a:prstGeom prst="line">
              <a:avLst/>
            </a:prstGeom>
            <a:ln w="9525">
              <a:solidFill>
                <a:schemeClr val="tx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0A66EC9-0BFF-1F3C-BC53-512E53D4A43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083105" y="2551643"/>
              <a:ext cx="0" cy="274320"/>
            </a:xfrm>
            <a:prstGeom prst="line">
              <a:avLst/>
            </a:prstGeom>
            <a:ln w="9525">
              <a:solidFill>
                <a:schemeClr val="tx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7B07542-39D8-C9BA-1D14-ED2D6FC1B1C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035682" y="2487635"/>
              <a:ext cx="0" cy="402336"/>
            </a:xfrm>
            <a:prstGeom prst="line">
              <a:avLst/>
            </a:prstGeom>
            <a:ln w="9525">
              <a:solidFill>
                <a:schemeClr val="tx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69DA6C2-9C70-9F27-07F3-E73E69201D8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988265" y="2432771"/>
              <a:ext cx="0" cy="512064"/>
            </a:xfrm>
            <a:prstGeom prst="line">
              <a:avLst/>
            </a:prstGeom>
            <a:ln w="9525">
              <a:solidFill>
                <a:schemeClr val="tx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42F529D-D014-ADF1-17E5-F3806D1CE85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893431" y="2361909"/>
              <a:ext cx="0" cy="653789"/>
            </a:xfrm>
            <a:prstGeom prst="line">
              <a:avLst/>
            </a:prstGeom>
            <a:ln w="9525">
              <a:solidFill>
                <a:schemeClr val="tx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FB6CDC4-446E-84BF-2478-03A5C0EDF7C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846014" y="2332187"/>
              <a:ext cx="0" cy="713232"/>
            </a:xfrm>
            <a:prstGeom prst="line">
              <a:avLst/>
            </a:prstGeom>
            <a:ln w="9525">
              <a:solidFill>
                <a:schemeClr val="tx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37805A3-39A2-3374-AA7F-19CE3DA12AE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98597" y="2313899"/>
              <a:ext cx="0" cy="749808"/>
            </a:xfrm>
            <a:prstGeom prst="line">
              <a:avLst/>
            </a:prstGeom>
            <a:ln w="9525">
              <a:solidFill>
                <a:schemeClr val="tx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A2FC250-D33C-B9E7-7E9B-4A274F646EB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51180" y="2300183"/>
              <a:ext cx="0" cy="777240"/>
            </a:xfrm>
            <a:prstGeom prst="line">
              <a:avLst/>
            </a:prstGeom>
            <a:ln w="9525">
              <a:solidFill>
                <a:schemeClr val="tx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ABCA131-4D69-EE54-EFFA-EA1133DBE2B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03763" y="2280153"/>
              <a:ext cx="0" cy="817301"/>
            </a:xfrm>
            <a:prstGeom prst="line">
              <a:avLst/>
            </a:prstGeom>
            <a:ln w="9525">
              <a:solidFill>
                <a:schemeClr val="tx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F875E31-24C8-4738-C897-CB33E539A90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940848" y="2391623"/>
              <a:ext cx="0" cy="594360"/>
            </a:xfrm>
            <a:prstGeom prst="line">
              <a:avLst/>
            </a:prstGeom>
            <a:ln w="9525">
              <a:solidFill>
                <a:schemeClr val="tx2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E1C0291-C988-B33D-96E4-052CF1089342}"/>
              </a:ext>
            </a:extLst>
          </p:cNvPr>
          <p:cNvGrpSpPr/>
          <p:nvPr/>
        </p:nvGrpSpPr>
        <p:grpSpPr>
          <a:xfrm>
            <a:off x="5818187" y="2668054"/>
            <a:ext cx="420689" cy="409529"/>
            <a:chOff x="5818187" y="2668054"/>
            <a:chExt cx="420689" cy="409529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28376C9-A6D2-648D-8BF0-9E7105A266B7}"/>
                </a:ext>
              </a:extLst>
            </p:cNvPr>
            <p:cNvSpPr/>
            <p:nvPr/>
          </p:nvSpPr>
          <p:spPr>
            <a:xfrm>
              <a:off x="5935156" y="2668054"/>
              <a:ext cx="303720" cy="303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7" name="Graphic 96" descr="Periodic Graph with solid fill">
              <a:extLst>
                <a:ext uri="{FF2B5EF4-FFF2-40B4-BE49-F238E27FC236}">
                  <a16:creationId xmlns:a16="http://schemas.microsoft.com/office/drawing/2014/main" id="{5AB95014-889C-7A53-0F2B-D4F3BE8D0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5818187" y="2711823"/>
              <a:ext cx="365760" cy="365760"/>
            </a:xfrm>
            <a:prstGeom prst="rect">
              <a:avLst/>
            </a:prstGeom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A5806DE-F7A0-0549-6900-7847762279DE}"/>
              </a:ext>
            </a:extLst>
          </p:cNvPr>
          <p:cNvGrpSpPr/>
          <p:nvPr/>
        </p:nvGrpSpPr>
        <p:grpSpPr>
          <a:xfrm>
            <a:off x="7870499" y="2668054"/>
            <a:ext cx="429034" cy="409529"/>
            <a:chOff x="7870499" y="2668054"/>
            <a:chExt cx="429034" cy="409529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A741DE3-7672-1FE3-1415-CCF153D721E3}"/>
                </a:ext>
              </a:extLst>
            </p:cNvPr>
            <p:cNvSpPr/>
            <p:nvPr/>
          </p:nvSpPr>
          <p:spPr>
            <a:xfrm>
              <a:off x="7995813" y="2668054"/>
              <a:ext cx="303720" cy="303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7" name="Graphic 106" descr="Robot Hand with solid fill">
              <a:extLst>
                <a:ext uri="{FF2B5EF4-FFF2-40B4-BE49-F238E27FC236}">
                  <a16:creationId xmlns:a16="http://schemas.microsoft.com/office/drawing/2014/main" id="{914A5AA4-A126-B8E9-DC21-50EFA3965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70499" y="2711823"/>
              <a:ext cx="365760" cy="365760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89C0F2A-E20A-0332-49AE-71BDA47A5207}"/>
              </a:ext>
            </a:extLst>
          </p:cNvPr>
          <p:cNvGrpSpPr/>
          <p:nvPr/>
        </p:nvGrpSpPr>
        <p:grpSpPr>
          <a:xfrm>
            <a:off x="7186395" y="2668054"/>
            <a:ext cx="426253" cy="409529"/>
            <a:chOff x="7186395" y="2668054"/>
            <a:chExt cx="426253" cy="409529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58A09B6-5839-7293-964A-F488189D6BF6}"/>
                </a:ext>
              </a:extLst>
            </p:cNvPr>
            <p:cNvSpPr/>
            <p:nvPr/>
          </p:nvSpPr>
          <p:spPr>
            <a:xfrm>
              <a:off x="7308928" y="2668054"/>
              <a:ext cx="303720" cy="303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9" name="Graphic 108" descr="Internet with solid fill">
              <a:extLst>
                <a:ext uri="{FF2B5EF4-FFF2-40B4-BE49-F238E27FC236}">
                  <a16:creationId xmlns:a16="http://schemas.microsoft.com/office/drawing/2014/main" id="{D65958FE-0DD3-0654-E596-4828D4D59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86395" y="2711823"/>
              <a:ext cx="365760" cy="365760"/>
            </a:xfrm>
            <a:prstGeom prst="rect">
              <a:avLst/>
            </a:prstGeom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C6A22F8-F86A-0926-BF57-9F6414B1A417}"/>
              </a:ext>
            </a:extLst>
          </p:cNvPr>
          <p:cNvGrpSpPr/>
          <p:nvPr/>
        </p:nvGrpSpPr>
        <p:grpSpPr>
          <a:xfrm>
            <a:off x="6502291" y="2668054"/>
            <a:ext cx="423471" cy="409529"/>
            <a:chOff x="6502291" y="2668054"/>
            <a:chExt cx="423471" cy="409529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F1023D8-B2A3-D453-3B07-3F0B15D742D9}"/>
                </a:ext>
              </a:extLst>
            </p:cNvPr>
            <p:cNvSpPr/>
            <p:nvPr/>
          </p:nvSpPr>
          <p:spPr>
            <a:xfrm>
              <a:off x="6622042" y="2668054"/>
              <a:ext cx="303720" cy="303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1" name="Graphic 110" descr="Venn diagram with solid fill">
              <a:extLst>
                <a:ext uri="{FF2B5EF4-FFF2-40B4-BE49-F238E27FC236}">
                  <a16:creationId xmlns:a16="http://schemas.microsoft.com/office/drawing/2014/main" id="{C3A88F9E-1F83-59C8-A0BA-C127EC0C5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02291" y="2711823"/>
              <a:ext cx="365760" cy="365760"/>
            </a:xfrm>
            <a:prstGeom prst="rect">
              <a:avLst/>
            </a:prstGeom>
          </p:spPr>
        </p:pic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9609880-B135-10A0-73FE-114894A34C28}"/>
              </a:ext>
            </a:extLst>
          </p:cNvPr>
          <p:cNvSpPr/>
          <p:nvPr/>
        </p:nvSpPr>
        <p:spPr>
          <a:xfrm>
            <a:off x="5873750" y="3479800"/>
            <a:ext cx="1130300" cy="3657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0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824C32-A06D-1702-1839-D380367B424D}"/>
              </a:ext>
            </a:extLst>
          </p:cNvPr>
          <p:cNvCxnSpPr>
            <a:cxnSpLocks/>
          </p:cNvCxnSpPr>
          <p:nvPr/>
        </p:nvCxnSpPr>
        <p:spPr>
          <a:xfrm>
            <a:off x="2103422" y="2930226"/>
            <a:ext cx="0" cy="2027592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06D37B-05BA-D2B2-E8D0-65D5F07CE308}"/>
              </a:ext>
            </a:extLst>
          </p:cNvPr>
          <p:cNvCxnSpPr>
            <a:cxnSpLocks/>
          </p:cNvCxnSpPr>
          <p:nvPr/>
        </p:nvCxnSpPr>
        <p:spPr>
          <a:xfrm rot="12900000" flipH="1" flipV="1">
            <a:off x="1567544" y="2837413"/>
            <a:ext cx="1549711" cy="2213219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FB9C17-43AA-4145-E72F-4F67E64370E3}"/>
              </a:ext>
            </a:extLst>
          </p:cNvPr>
          <p:cNvCxnSpPr>
            <a:cxnSpLocks/>
          </p:cNvCxnSpPr>
          <p:nvPr/>
        </p:nvCxnSpPr>
        <p:spPr>
          <a:xfrm rot="12900000" flipH="1" flipV="1">
            <a:off x="1719611" y="2636694"/>
            <a:ext cx="1830804" cy="2614657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DB6F1F-3158-69EA-1F24-A82F9844C4D2}"/>
              </a:ext>
            </a:extLst>
          </p:cNvPr>
          <p:cNvCxnSpPr>
            <a:cxnSpLocks/>
          </p:cNvCxnSpPr>
          <p:nvPr/>
        </p:nvCxnSpPr>
        <p:spPr>
          <a:xfrm rot="12900000" flipH="1" flipV="1">
            <a:off x="1901921" y="2505087"/>
            <a:ext cx="2015111" cy="2877871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39B345-01D6-E24C-0CC5-139C2C9295B4}"/>
              </a:ext>
            </a:extLst>
          </p:cNvPr>
          <p:cNvCxnSpPr>
            <a:cxnSpLocks/>
          </p:cNvCxnSpPr>
          <p:nvPr/>
        </p:nvCxnSpPr>
        <p:spPr>
          <a:xfrm rot="12900000" flipH="1" flipV="1">
            <a:off x="2092953" y="2407866"/>
            <a:ext cx="2151263" cy="3072312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CFD256-B9F3-D7E0-5392-0E71830A2F4E}"/>
              </a:ext>
            </a:extLst>
          </p:cNvPr>
          <p:cNvCxnSpPr>
            <a:cxnSpLocks/>
          </p:cNvCxnSpPr>
          <p:nvPr/>
        </p:nvCxnSpPr>
        <p:spPr>
          <a:xfrm rot="12900000" flipH="1" flipV="1">
            <a:off x="2322115" y="2282111"/>
            <a:ext cx="2327374" cy="3323822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37E158-D52E-9E5B-E284-7B6E50D1D00D}"/>
              </a:ext>
            </a:extLst>
          </p:cNvPr>
          <p:cNvCxnSpPr>
            <a:cxnSpLocks/>
          </p:cNvCxnSpPr>
          <p:nvPr/>
        </p:nvCxnSpPr>
        <p:spPr>
          <a:xfrm rot="12900000" flipH="1" flipV="1">
            <a:off x="2578988" y="2234211"/>
            <a:ext cx="2394452" cy="3419622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6E9CB9-647D-B812-7806-C7BB8D3B377A}"/>
              </a:ext>
            </a:extLst>
          </p:cNvPr>
          <p:cNvCxnSpPr>
            <a:cxnSpLocks/>
          </p:cNvCxnSpPr>
          <p:nvPr/>
        </p:nvCxnSpPr>
        <p:spPr>
          <a:xfrm rot="12900000" flipH="1" flipV="1">
            <a:off x="2871544" y="2222131"/>
            <a:ext cx="2411369" cy="3443783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AEF3DE-7B3E-B47D-6857-EF353D036A77}"/>
              </a:ext>
            </a:extLst>
          </p:cNvPr>
          <p:cNvCxnSpPr>
            <a:cxnSpLocks/>
          </p:cNvCxnSpPr>
          <p:nvPr/>
        </p:nvCxnSpPr>
        <p:spPr>
          <a:xfrm rot="12900000" flipH="1" flipV="1">
            <a:off x="3189153" y="2234211"/>
            <a:ext cx="2394452" cy="3419622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E85B83-B390-1269-BBC4-10C8F3F69219}"/>
              </a:ext>
            </a:extLst>
          </p:cNvPr>
          <p:cNvCxnSpPr>
            <a:cxnSpLocks/>
          </p:cNvCxnSpPr>
          <p:nvPr/>
        </p:nvCxnSpPr>
        <p:spPr>
          <a:xfrm rot="12900000" flipH="1" flipV="1">
            <a:off x="3515210" y="2282111"/>
            <a:ext cx="2327374" cy="3323822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93EE9A-5198-F803-93DC-F3DD791A4585}"/>
              </a:ext>
            </a:extLst>
          </p:cNvPr>
          <p:cNvCxnSpPr>
            <a:cxnSpLocks/>
          </p:cNvCxnSpPr>
          <p:nvPr/>
        </p:nvCxnSpPr>
        <p:spPr>
          <a:xfrm rot="12900000" flipH="1" flipV="1">
            <a:off x="3941177" y="2407866"/>
            <a:ext cx="2151263" cy="3072312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1D7CBF-1772-B8CD-4F22-0C6E3D074060}"/>
              </a:ext>
            </a:extLst>
          </p:cNvPr>
          <p:cNvCxnSpPr>
            <a:cxnSpLocks/>
          </p:cNvCxnSpPr>
          <p:nvPr/>
        </p:nvCxnSpPr>
        <p:spPr>
          <a:xfrm rot="12900000" flipH="1" flipV="1">
            <a:off x="4342790" y="2505087"/>
            <a:ext cx="2015111" cy="2877871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8A3762-2B79-80C9-4279-E12E490B1F90}"/>
              </a:ext>
            </a:extLst>
          </p:cNvPr>
          <p:cNvCxnSpPr>
            <a:cxnSpLocks/>
          </p:cNvCxnSpPr>
          <p:nvPr/>
        </p:nvCxnSpPr>
        <p:spPr>
          <a:xfrm rot="12900000" flipH="1" flipV="1">
            <a:off x="4834565" y="2837413"/>
            <a:ext cx="1549711" cy="2213219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15A248-D981-2FD2-3EE2-8003FA13AB11}"/>
              </a:ext>
            </a:extLst>
          </p:cNvPr>
          <p:cNvCxnSpPr>
            <a:cxnSpLocks/>
          </p:cNvCxnSpPr>
          <p:nvPr/>
        </p:nvCxnSpPr>
        <p:spPr>
          <a:xfrm>
            <a:off x="6002020" y="2930226"/>
            <a:ext cx="0" cy="2027592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72B0F3-FCB1-C657-E31C-35D05BC4A5F8}"/>
              </a:ext>
            </a:extLst>
          </p:cNvPr>
          <p:cNvCxnSpPr>
            <a:cxnSpLocks/>
          </p:cNvCxnSpPr>
          <p:nvPr/>
        </p:nvCxnSpPr>
        <p:spPr>
          <a:xfrm>
            <a:off x="7559886" y="3048759"/>
            <a:ext cx="0" cy="2027592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76DFB7-476A-B907-CCC0-ACD611CF3A84}"/>
              </a:ext>
            </a:extLst>
          </p:cNvPr>
          <p:cNvCxnSpPr>
            <a:cxnSpLocks/>
          </p:cNvCxnSpPr>
          <p:nvPr/>
        </p:nvCxnSpPr>
        <p:spPr>
          <a:xfrm>
            <a:off x="8296486" y="3048759"/>
            <a:ext cx="0" cy="2027592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06405A-B149-91AB-7B01-1976E7A860B4}"/>
              </a:ext>
            </a:extLst>
          </p:cNvPr>
          <p:cNvCxnSpPr>
            <a:cxnSpLocks/>
          </p:cNvCxnSpPr>
          <p:nvPr/>
        </p:nvCxnSpPr>
        <p:spPr>
          <a:xfrm>
            <a:off x="9033086" y="3048759"/>
            <a:ext cx="0" cy="2027592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40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NTT DATA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 N, Vignesh</dc:creator>
  <cp:lastModifiedBy>V N, Vignesh</cp:lastModifiedBy>
  <cp:revision>1</cp:revision>
  <dcterms:created xsi:type="dcterms:W3CDTF">2024-08-07T10:13:54Z</dcterms:created>
  <dcterms:modified xsi:type="dcterms:W3CDTF">2024-08-12T11:08:53Z</dcterms:modified>
</cp:coreProperties>
</file>