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A6911A-50F8-4633-A797-4FF5064141A5}">
  <a:tblStyle styleId="{BEA6911A-50F8-4633-A797-4FF5064141A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54232faa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54232faa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54232faa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54232faa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4232faa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4232faa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62ad5a54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62ad5a54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54232fa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54232fa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54232faa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54232faa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62ad5a5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62ad5a5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62ad5a5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62ad5a5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54232fa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54232fa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54232faa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54232faa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54232faa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54232faa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dfs/bfs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단어변환-풀이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begin에서 words에 있는 단어중 하나만 다른 단어를 bfs로 </a:t>
            </a:r>
            <a:r>
              <a:rPr lang="ko"/>
              <a:t>찾</a:t>
            </a:r>
            <a:r>
              <a:rPr lang="ko"/>
              <a:t>는다.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찾은 단어는 배열에서 제거하고 찾은 단어에서 다시 하나만 다른 단어를 찾는다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다른 단어의 반복문 순환마다 결과를 1씩 더하고 target과 일치하면 return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여행경로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주어진 항공권을 모두 이용하여 여행경로를 짜려고 합니다. 항상 "ICN" 공항에서 출발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항공권 정보가 담긴 2차원 배열 tickets가 매개변수로 주어질 때, 방문하는 공항 경로를 배열에 담아 return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23"/>
          <p:cNvGraphicFramePr/>
          <p:nvPr/>
        </p:nvGraphicFramePr>
        <p:xfrm>
          <a:off x="4616750" y="3044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{BEA6911A-50F8-4633-A797-4FF5064141A5}</a:tableStyleId>
              </a:tblPr>
              <a:tblGrid>
                <a:gridCol w="2809875"/>
                <a:gridCol w="1638300"/>
              </a:tblGrid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tickets</a:t>
                      </a:r>
                      <a:endParaRPr b="1"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return</a:t>
                      </a:r>
                      <a:endParaRPr b="1"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[["ICN", "JFK"], ["HND", "IAD"], ["JFK", "HND"]]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["ICN", "JFK", "HND", "IAD"]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[["ICN", "SFO"], ["ICN", "ATL"], ["SFO", "ATL"], ["ATL", "ICN"], ["ATL","SFO"]]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["ICN", "ATL", "ICN", "SFO", "ATL", "SFO"]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여행경로-풀이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“ICN” 부터 출발하는 tickets을 dfs로 찾는다.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도착 지점에서 다음 지점까지의 tickets을 찾는다.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다음 도착 지점에서 티켓의 수만큼 사용하면 결과를 저장한다.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결과중에서 알파벳 순서가 빠른것을 return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깊이 우선 탐색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정점과 연결된 정점들 중에서 우선 순위가 가장 빠른 하나를 선택해 방문, 더 이상 방문할 곳이 없으면 이전 상태로 되돌아가는 탐색 방법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525" y="2735838"/>
            <a:ext cx="23812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너비 우선 탐색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가장 얕은 노드부터 모두 탐색한뒤 깊이가 깊은 노드를 탐색하는 방법.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550" y="2235463"/>
            <a:ext cx="342900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타겟넘버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n개의 음이 아닌 정수가 있습니다. 이 수를 적절히 더하거나 빼서 타겟 넘버를 만들려고 합니다.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예를 들어 [1, 1, 1, 1, 1]로 숫자 3을 만들려면 다음 다섯 방법을 쓸 수 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-1+1+1+1+1 = 3</a:t>
            </a:r>
            <a:br>
              <a:rPr lang="ko"/>
            </a:br>
            <a:r>
              <a:rPr lang="ko"/>
              <a:t>+1-1+1+1+1 = 3</a:t>
            </a:r>
            <a:br>
              <a:rPr lang="ko"/>
            </a:br>
            <a:r>
              <a:rPr lang="ko"/>
              <a:t>+1+1-1+1+1 = 3</a:t>
            </a:r>
            <a:br>
              <a:rPr lang="ko"/>
            </a:br>
            <a:r>
              <a:rPr lang="ko"/>
              <a:t>+1+1+1-1+1 = 3</a:t>
            </a:r>
            <a:br>
              <a:rPr lang="ko"/>
            </a:br>
            <a:r>
              <a:rPr lang="ko"/>
              <a:t>+1+1+1+1-1 =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4050350" y="37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{BEA6911A-50F8-4633-A797-4FF5064141A5}</a:tableStyleId>
              </a:tblPr>
              <a:tblGrid>
                <a:gridCol w="2276475"/>
                <a:gridCol w="1343025"/>
                <a:gridCol w="1362075"/>
              </a:tblGrid>
              <a:tr h="1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63747"/>
                          </a:solidFill>
                        </a:rPr>
                        <a:t>numbers</a:t>
                      </a:r>
                      <a:endParaRPr b="1" sz="1200">
                        <a:solidFill>
                          <a:srgbClr val="26374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63747"/>
                          </a:solidFill>
                        </a:rPr>
                        <a:t>target</a:t>
                      </a:r>
                      <a:endParaRPr b="1" sz="1200">
                        <a:solidFill>
                          <a:srgbClr val="26374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63747"/>
                          </a:solidFill>
                        </a:rPr>
                        <a:t>return</a:t>
                      </a:r>
                      <a:endParaRPr b="1" sz="1200">
                        <a:solidFill>
                          <a:srgbClr val="26374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</a:rPr>
                        <a:t>[1, 1, 1, 1, 1]</a:t>
                      </a:r>
                      <a:endParaRPr sz="1200">
                        <a:solidFill>
                          <a:srgbClr val="26374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</a:rPr>
                        <a:t>3</a:t>
                      </a:r>
                      <a:endParaRPr sz="1200">
                        <a:solidFill>
                          <a:srgbClr val="26374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</a:rPr>
                        <a:t>5</a:t>
                      </a:r>
                      <a:endParaRPr sz="1200">
                        <a:solidFill>
                          <a:srgbClr val="26374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" name="Google Shape;83;p17"/>
          <p:cNvSpPr txBox="1"/>
          <p:nvPr/>
        </p:nvSpPr>
        <p:spPr>
          <a:xfrm>
            <a:off x="0" y="4703625"/>
            <a:ext cx="53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https://programmers.co.kr/learn/courses/30/lessons/43165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타겟넘버 풀이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초기값을 0으로 하고 numbers의 값을 +, -의 두자식을 가지는 트리로 생각하여 dfs를 사용한다.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dfs함수에 초기값, numbers 위치를 전달한다.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초기값에 배열을 계속 합하고 다음 dfs함수에 전달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종료 조건은 위치가 numbers의 배열의 크기만큼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트리의 마지막 값이 target과 같으면 결과를 1더한다.		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8169150" y="3094375"/>
            <a:ext cx="5991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7826850" y="3779400"/>
            <a:ext cx="5991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+1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8522200" y="3779400"/>
            <a:ext cx="5991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-1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7225125" y="4526350"/>
            <a:ext cx="5991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+1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7866950" y="4522975"/>
            <a:ext cx="5991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-1</a:t>
            </a:r>
            <a:endParaRPr/>
          </a:p>
        </p:txBody>
      </p:sp>
      <p:cxnSp>
        <p:nvCxnSpPr>
          <p:cNvPr id="95" name="Google Shape;95;p18"/>
          <p:cNvCxnSpPr>
            <a:stCxn id="90" idx="3"/>
            <a:endCxn id="91" idx="0"/>
          </p:cNvCxnSpPr>
          <p:nvPr/>
        </p:nvCxnSpPr>
        <p:spPr>
          <a:xfrm flipH="1">
            <a:off x="8126386" y="3583205"/>
            <a:ext cx="13050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8"/>
          <p:cNvCxnSpPr>
            <a:stCxn id="90" idx="5"/>
            <a:endCxn id="92" idx="0"/>
          </p:cNvCxnSpPr>
          <p:nvPr/>
        </p:nvCxnSpPr>
        <p:spPr>
          <a:xfrm>
            <a:off x="8680514" y="3583205"/>
            <a:ext cx="14130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8"/>
          <p:cNvCxnSpPr>
            <a:stCxn id="91" idx="4"/>
            <a:endCxn id="94" idx="0"/>
          </p:cNvCxnSpPr>
          <p:nvPr/>
        </p:nvCxnSpPr>
        <p:spPr>
          <a:xfrm>
            <a:off x="8126400" y="4352100"/>
            <a:ext cx="40200" cy="1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8"/>
          <p:cNvCxnSpPr>
            <a:stCxn id="91" idx="3"/>
            <a:endCxn id="93" idx="0"/>
          </p:cNvCxnSpPr>
          <p:nvPr/>
        </p:nvCxnSpPr>
        <p:spPr>
          <a:xfrm flipH="1">
            <a:off x="7524586" y="4268230"/>
            <a:ext cx="3900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네트워크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컴퓨터의 개수 n, 연결에 대한 정보가 담긴 2차원 배열 computers가 매개변수로 주어질 때, 네트워크의 개수를 return</a:t>
            </a:r>
            <a:endParaRPr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5889650" y="33345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{BEA6911A-50F8-4633-A797-4FF5064141A5}</a:tableStyleId>
              </a:tblPr>
              <a:tblGrid>
                <a:gridCol w="609600"/>
                <a:gridCol w="1971675"/>
                <a:gridCol w="619125"/>
              </a:tblGrid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n</a:t>
                      </a:r>
                      <a:endParaRPr b="1"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computers</a:t>
                      </a:r>
                      <a:endParaRPr b="1"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return</a:t>
                      </a:r>
                      <a:endParaRPr b="1"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[[1, 1, 0], [1, 1, 0], [0, 0, 1]]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[[1, 1, 0], [1, 1, 1], [0, 1, 1]]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네트워크-풀이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처음 컴퓨터의 computers에 자신을 제외한 컴퓨터를 탐색한다.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탐색당한 컴퓨터의 자신의 연결이 있으면 결과를 더한다.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단어변환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 개의 단어 begin, target과 단어의 집합 words가 있습니다. 아래와 같은 규칙을 이용하여 begin에서 target으로 변환하는 가장 짧은 변환 과정을 찾으려고 합니다.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1. 한 번에 한 개의 알파벳만 바꿀 수 있습니다.</a:t>
            </a:r>
            <a:br>
              <a:rPr lang="ko"/>
            </a:br>
            <a:r>
              <a:rPr lang="ko"/>
              <a:t>2. words에 있는 단어로만 변환할 수 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최소 몇 단계의 과정을 거쳐 begin을 target으로 변환할 수 있는지 return</a:t>
            </a:r>
            <a:endParaRPr/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4644850" y="33064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{BEA6911A-50F8-4633-A797-4FF5064141A5}</a:tableStyleId>
              </a:tblPr>
              <a:tblGrid>
                <a:gridCol w="609600"/>
                <a:gridCol w="619125"/>
                <a:gridCol w="2590800"/>
                <a:gridCol w="628650"/>
              </a:tblGrid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begin</a:t>
                      </a:r>
                      <a:endParaRPr b="1"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target</a:t>
                      </a:r>
                      <a:endParaRPr b="1"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words</a:t>
                      </a:r>
                      <a:endParaRPr b="1"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return</a:t>
                      </a:r>
                      <a:endParaRPr b="1"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"hit"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"cog"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["hot", "dot", "dog", "lot", "log", "cog"]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"hit"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"cog"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["hot", "dot", "dog", "lot", "log"]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63747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200">
                        <a:solidFill>
                          <a:srgbClr val="26374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7E2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