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91" r:id="rId6"/>
    <p:sldId id="408" r:id="rId7"/>
    <p:sldId id="424" r:id="rId8"/>
    <p:sldId id="428" r:id="rId9"/>
    <p:sldId id="412" r:id="rId10"/>
    <p:sldId id="421" r:id="rId11"/>
    <p:sldId id="427" r:id="rId12"/>
    <p:sldId id="413" r:id="rId13"/>
    <p:sldId id="426" r:id="rId14"/>
    <p:sldId id="422" r:id="rId15"/>
    <p:sldId id="415" r:id="rId16"/>
    <p:sldId id="419" r:id="rId17"/>
    <p:sldId id="420" r:id="rId18"/>
    <p:sldId id="425" r:id="rId19"/>
    <p:sldId id="423" r:id="rId20"/>
    <p:sldId id="417" r:id="rId21"/>
    <p:sldId id="418" r:id="rId22"/>
    <p:sldId id="398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D16"/>
    <a:srgbClr val="003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38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521D4-3547-4207-B91A-FE0AC3546F13}" type="doc">
      <dgm:prSet loTypeId="urn:microsoft.com/office/officeart/2005/8/layout/bProcess4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BB6D10CD-D0F8-4758-A09A-E2A347F52873}">
      <dgm:prSet phldrT="[Texto]" custT="1"/>
      <dgm:spPr/>
      <dgm:t>
        <a:bodyPr/>
        <a:lstStyle/>
        <a:p>
          <a:endParaRPr lang="pt-BR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Reestruturar a área da TI</a:t>
          </a:r>
        </a:p>
        <a:p>
          <a:endParaRPr lang="pt-BR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886EC2-0FED-46B9-AA42-8EB7D3D873DA}" type="parTrans" cxnId="{0AFC135B-4A88-40A3-80B5-23DD7A07389D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F2CF0F-26F1-43BA-ADFD-092BDD65B1F4}" type="sibTrans" cxnId="{0AFC135B-4A88-40A3-80B5-23DD7A07389D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42F4CE-BB87-4816-A8C7-89480F1F9D3B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Melhorar a Governança TI e a Gestão</a:t>
          </a:r>
        </a:p>
      </dgm:t>
    </dgm:pt>
    <dgm:pt modelId="{1EB23449-B494-4C32-9DC4-ECD43A1D7555}" type="parTrans" cxnId="{756B501A-F737-4F9D-8C21-9C7A844CD9C3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C5DD69-D108-4954-9857-5504649EB27E}" type="sibTrans" cxnId="{756B501A-F737-4F9D-8C21-9C7A844CD9C3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543053-AE97-4D95-BEF1-AEA5B7EADC76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Valorizar o conhecimento</a:t>
          </a:r>
        </a:p>
      </dgm:t>
    </dgm:pt>
    <dgm:pt modelId="{069945BA-FEED-4303-9BC3-658765C55490}" type="parTrans" cxnId="{6247400A-6460-4D8E-ADC3-FF17A9675A58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16186A-298F-40EE-82A9-4196CA527DBB}" type="sibTrans" cxnId="{6247400A-6460-4D8E-ADC3-FF17A9675A58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4F44F1-86EA-4D9F-A37F-E14D5AD138A1}">
      <dgm:prSet phldrT="[Texto]" custT="1"/>
      <dgm:spPr/>
      <dgm:t>
        <a:bodyPr/>
        <a:lstStyle/>
        <a:p>
          <a:endParaRPr lang="pt-BR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Qualidade e excelência em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Produtos, serviços</a:t>
          </a:r>
        </a:p>
        <a:p>
          <a:endParaRPr lang="pt-BR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AE441-C6E2-4B22-8099-A2AD7C5621C0}" type="parTrans" cxnId="{BF8D2020-248C-4D73-B0AB-6CF52BF6E8B8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B93F12-D5B6-4729-9467-32322E65CC43}" type="sibTrans" cxnId="{BF8D2020-248C-4D73-B0AB-6CF52BF6E8B8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4F8D-ED10-4FC4-8F75-88B02CCF492D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Segurança</a:t>
          </a:r>
        </a:p>
      </dgm:t>
    </dgm:pt>
    <dgm:pt modelId="{4C132D1B-3059-4394-9BC8-94B1646FBFB8}" type="parTrans" cxnId="{0518C79D-DC4F-47B6-B323-5358995BACDC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4EF294-A2BB-4632-8C38-C42A4EB3825C}" type="sibTrans" cxnId="{0518C79D-DC4F-47B6-B323-5358995BACDC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89DABD-11CB-46B5-80FE-33344F150E55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Primar pela ética profissional e sustentabilidade</a:t>
          </a:r>
        </a:p>
      </dgm:t>
    </dgm:pt>
    <dgm:pt modelId="{885250C2-C54A-48C8-9B3A-0DCCF62B835B}" type="parTrans" cxnId="{DA3EB11F-4BAC-46B5-9890-5743E156BD69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9F9B04-2A6E-4973-90E3-5FBE9092D319}" type="sibTrans" cxnId="{DA3EB11F-4BAC-46B5-9890-5743E156BD69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D57697-4764-481A-8C91-54577CBEC400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Minimizar custos 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3308F2-ED62-4816-BD36-8AD6B8730B8E}" type="parTrans" cxnId="{FB819195-D625-46AA-A7C2-7DD92B4170F5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1CEC6C-A638-4024-B7A7-CC217DE30369}" type="sibTrans" cxnId="{FB819195-D625-46AA-A7C2-7DD92B4170F5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E5B9D6-950F-4FE6-9382-6C934A818016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Maximizar recursos 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30444-0B52-4BA1-B0FF-751EDB76D5AE}" type="parTrans" cxnId="{B0155BDC-CD21-4D49-BC6C-A7C3779D972E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AB7882-E3A1-4484-AFB9-BE378B1FD2A0}" type="sibTrans" cxnId="{B0155BDC-CD21-4D49-BC6C-A7C3779D972E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5DDDF4-CBF0-4E44-8F06-23DCD87C8D63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Auferir lucros com a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Área de TI</a:t>
          </a:r>
        </a:p>
      </dgm:t>
    </dgm:pt>
    <dgm:pt modelId="{EB651A4D-0EFC-4201-8058-94CDCF108CB6}" type="parTrans" cxnId="{AB42A56C-F7DB-4F90-924A-E4CBA65E95AB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AE34E1-EBDF-49E5-925F-067F18A61048}" type="sibTrans" cxnId="{AB42A56C-F7DB-4F90-924A-E4CBA65E95AB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FEDB2B-1219-4B08-8108-F9ED0B10469A}" type="pres">
      <dgm:prSet presAssocID="{D4F521D4-3547-4207-B91A-FE0AC3546F13}" presName="Name0" presStyleCnt="0">
        <dgm:presLayoutVars>
          <dgm:dir/>
          <dgm:resizeHandles/>
        </dgm:presLayoutVars>
      </dgm:prSet>
      <dgm:spPr/>
    </dgm:pt>
    <dgm:pt modelId="{677BF396-0D7A-4D46-AA04-EC7F3467068F}" type="pres">
      <dgm:prSet presAssocID="{BB6D10CD-D0F8-4758-A09A-E2A347F52873}" presName="compNode" presStyleCnt="0"/>
      <dgm:spPr/>
    </dgm:pt>
    <dgm:pt modelId="{DDE5F9CF-A4D0-4C90-A04A-7A3BA66D5B2F}" type="pres">
      <dgm:prSet presAssocID="{BB6D10CD-D0F8-4758-A09A-E2A347F52873}" presName="dummyConnPt" presStyleCnt="0"/>
      <dgm:spPr/>
    </dgm:pt>
    <dgm:pt modelId="{5EA2F119-10D7-4165-BAC4-1CA37FDDB6EA}" type="pres">
      <dgm:prSet presAssocID="{BB6D10CD-D0F8-4758-A09A-E2A347F52873}" presName="node" presStyleLbl="node1" presStyleIdx="0" presStyleCnt="9">
        <dgm:presLayoutVars>
          <dgm:bulletEnabled val="1"/>
        </dgm:presLayoutVars>
      </dgm:prSet>
      <dgm:spPr/>
    </dgm:pt>
    <dgm:pt modelId="{414DBFEA-AF8A-4545-90E4-4F8360CA447F}" type="pres">
      <dgm:prSet presAssocID="{92F2CF0F-26F1-43BA-ADFD-092BDD65B1F4}" presName="sibTrans" presStyleLbl="bgSibTrans2D1" presStyleIdx="0" presStyleCnt="8"/>
      <dgm:spPr/>
    </dgm:pt>
    <dgm:pt modelId="{B7C793AB-7A4F-4119-ADFC-979EB4A1675F}" type="pres">
      <dgm:prSet presAssocID="{D842F4CE-BB87-4816-A8C7-89480F1F9D3B}" presName="compNode" presStyleCnt="0"/>
      <dgm:spPr/>
    </dgm:pt>
    <dgm:pt modelId="{975C9790-BEBD-482D-A489-19AF13D096AE}" type="pres">
      <dgm:prSet presAssocID="{D842F4CE-BB87-4816-A8C7-89480F1F9D3B}" presName="dummyConnPt" presStyleCnt="0"/>
      <dgm:spPr/>
    </dgm:pt>
    <dgm:pt modelId="{A6236BCD-F74B-4579-8ABA-B349997A308D}" type="pres">
      <dgm:prSet presAssocID="{D842F4CE-BB87-4816-A8C7-89480F1F9D3B}" presName="node" presStyleLbl="node1" presStyleIdx="1" presStyleCnt="9">
        <dgm:presLayoutVars>
          <dgm:bulletEnabled val="1"/>
        </dgm:presLayoutVars>
      </dgm:prSet>
      <dgm:spPr/>
    </dgm:pt>
    <dgm:pt modelId="{733BD512-D0CA-452D-96BE-C6BCB08DCC7C}" type="pres">
      <dgm:prSet presAssocID="{0EC5DD69-D108-4954-9857-5504649EB27E}" presName="sibTrans" presStyleLbl="bgSibTrans2D1" presStyleIdx="1" presStyleCnt="8"/>
      <dgm:spPr/>
    </dgm:pt>
    <dgm:pt modelId="{4217618A-F54B-4868-9280-76EBD57B3572}" type="pres">
      <dgm:prSet presAssocID="{5D543053-AE97-4D95-BEF1-AEA5B7EADC76}" presName="compNode" presStyleCnt="0"/>
      <dgm:spPr/>
    </dgm:pt>
    <dgm:pt modelId="{8E8B9C68-EF31-4F9B-BACF-A12885B286B5}" type="pres">
      <dgm:prSet presAssocID="{5D543053-AE97-4D95-BEF1-AEA5B7EADC76}" presName="dummyConnPt" presStyleCnt="0"/>
      <dgm:spPr/>
    </dgm:pt>
    <dgm:pt modelId="{95615B30-F4D2-4A81-AD6C-0B15679C21F4}" type="pres">
      <dgm:prSet presAssocID="{5D543053-AE97-4D95-BEF1-AEA5B7EADC76}" presName="node" presStyleLbl="node1" presStyleIdx="2" presStyleCnt="9" custLinFactNeighborY="1520">
        <dgm:presLayoutVars>
          <dgm:bulletEnabled val="1"/>
        </dgm:presLayoutVars>
      </dgm:prSet>
      <dgm:spPr/>
    </dgm:pt>
    <dgm:pt modelId="{01CB160E-F3EC-4247-912F-187F36B56B41}" type="pres">
      <dgm:prSet presAssocID="{E716186A-298F-40EE-82A9-4196CA527DBB}" presName="sibTrans" presStyleLbl="bgSibTrans2D1" presStyleIdx="2" presStyleCnt="8"/>
      <dgm:spPr/>
    </dgm:pt>
    <dgm:pt modelId="{0924D522-2672-4D31-9482-55336636C338}" type="pres">
      <dgm:prSet presAssocID="{564F44F1-86EA-4D9F-A37F-E14D5AD138A1}" presName="compNode" presStyleCnt="0"/>
      <dgm:spPr/>
    </dgm:pt>
    <dgm:pt modelId="{5074B150-5601-4CD0-B040-C07E5CA2B938}" type="pres">
      <dgm:prSet presAssocID="{564F44F1-86EA-4D9F-A37F-E14D5AD138A1}" presName="dummyConnPt" presStyleCnt="0"/>
      <dgm:spPr/>
    </dgm:pt>
    <dgm:pt modelId="{222C9F60-D9BC-43DF-987E-89BC2EC051C7}" type="pres">
      <dgm:prSet presAssocID="{564F44F1-86EA-4D9F-A37F-E14D5AD138A1}" presName="node" presStyleLbl="node1" presStyleIdx="3" presStyleCnt="9" custScaleX="135560">
        <dgm:presLayoutVars>
          <dgm:bulletEnabled val="1"/>
        </dgm:presLayoutVars>
      </dgm:prSet>
      <dgm:spPr/>
    </dgm:pt>
    <dgm:pt modelId="{E0F6589E-8EEC-40DB-8ECB-E10234A602BB}" type="pres">
      <dgm:prSet presAssocID="{18B93F12-D5B6-4729-9467-32322E65CC43}" presName="sibTrans" presStyleLbl="bgSibTrans2D1" presStyleIdx="3" presStyleCnt="8"/>
      <dgm:spPr/>
    </dgm:pt>
    <dgm:pt modelId="{D158F38E-5C44-4A3F-8416-89A47B2CEDDC}" type="pres">
      <dgm:prSet presAssocID="{41124F8D-ED10-4FC4-8F75-88B02CCF492D}" presName="compNode" presStyleCnt="0"/>
      <dgm:spPr/>
    </dgm:pt>
    <dgm:pt modelId="{8C459E94-14DC-47B5-9474-AD9AB1D20799}" type="pres">
      <dgm:prSet presAssocID="{41124F8D-ED10-4FC4-8F75-88B02CCF492D}" presName="dummyConnPt" presStyleCnt="0"/>
      <dgm:spPr/>
    </dgm:pt>
    <dgm:pt modelId="{4DC39E00-82EC-493E-B833-17E46DCAD9E3}" type="pres">
      <dgm:prSet presAssocID="{41124F8D-ED10-4FC4-8F75-88B02CCF492D}" presName="node" presStyleLbl="node1" presStyleIdx="4" presStyleCnt="9">
        <dgm:presLayoutVars>
          <dgm:bulletEnabled val="1"/>
        </dgm:presLayoutVars>
      </dgm:prSet>
      <dgm:spPr/>
    </dgm:pt>
    <dgm:pt modelId="{AD81454F-7F3B-4362-8160-556B1FFD12D1}" type="pres">
      <dgm:prSet presAssocID="{0A4EF294-A2BB-4632-8C38-C42A4EB3825C}" presName="sibTrans" presStyleLbl="bgSibTrans2D1" presStyleIdx="4" presStyleCnt="8"/>
      <dgm:spPr/>
    </dgm:pt>
    <dgm:pt modelId="{5294768C-7511-493B-ADC3-4C2388D8A7B2}" type="pres">
      <dgm:prSet presAssocID="{3989DABD-11CB-46B5-80FE-33344F150E55}" presName="compNode" presStyleCnt="0"/>
      <dgm:spPr/>
    </dgm:pt>
    <dgm:pt modelId="{E8B5E201-B316-4DE1-8580-876C6E330C98}" type="pres">
      <dgm:prSet presAssocID="{3989DABD-11CB-46B5-80FE-33344F150E55}" presName="dummyConnPt" presStyleCnt="0"/>
      <dgm:spPr/>
    </dgm:pt>
    <dgm:pt modelId="{189DC2D2-0917-4DF5-A4A6-AA6829DCA08D}" type="pres">
      <dgm:prSet presAssocID="{3989DABD-11CB-46B5-80FE-33344F150E55}" presName="node" presStyleLbl="node1" presStyleIdx="5" presStyleCnt="9" custScaleX="126560">
        <dgm:presLayoutVars>
          <dgm:bulletEnabled val="1"/>
        </dgm:presLayoutVars>
      </dgm:prSet>
      <dgm:spPr/>
    </dgm:pt>
    <dgm:pt modelId="{2D6DCEFA-ACFA-4F95-BC2C-042CDE3B576D}" type="pres">
      <dgm:prSet presAssocID="{A99F9B04-2A6E-4973-90E3-5FBE9092D319}" presName="sibTrans" presStyleLbl="bgSibTrans2D1" presStyleIdx="5" presStyleCnt="8"/>
      <dgm:spPr/>
    </dgm:pt>
    <dgm:pt modelId="{5C0DD631-2F9A-4A3F-8A7B-4BCE135AA16A}" type="pres">
      <dgm:prSet presAssocID="{47D57697-4764-481A-8C91-54577CBEC400}" presName="compNode" presStyleCnt="0"/>
      <dgm:spPr/>
    </dgm:pt>
    <dgm:pt modelId="{5A753D8A-26B6-4402-A03A-A19986988EDF}" type="pres">
      <dgm:prSet presAssocID="{47D57697-4764-481A-8C91-54577CBEC400}" presName="dummyConnPt" presStyleCnt="0"/>
      <dgm:spPr/>
    </dgm:pt>
    <dgm:pt modelId="{4CB37EE6-DF17-4D91-ADD2-5227C61C6441}" type="pres">
      <dgm:prSet presAssocID="{47D57697-4764-481A-8C91-54577CBEC400}" presName="node" presStyleLbl="node1" presStyleIdx="6" presStyleCnt="9">
        <dgm:presLayoutVars>
          <dgm:bulletEnabled val="1"/>
        </dgm:presLayoutVars>
      </dgm:prSet>
      <dgm:spPr/>
    </dgm:pt>
    <dgm:pt modelId="{BF6B5ED4-D113-43A4-B76A-8522DEB566C0}" type="pres">
      <dgm:prSet presAssocID="{F91CEC6C-A638-4024-B7A7-CC217DE30369}" presName="sibTrans" presStyleLbl="bgSibTrans2D1" presStyleIdx="6" presStyleCnt="8"/>
      <dgm:spPr/>
    </dgm:pt>
    <dgm:pt modelId="{9729C233-ABF3-4D9B-ADC5-B562D7A5DFD1}" type="pres">
      <dgm:prSet presAssocID="{B0E5B9D6-950F-4FE6-9382-6C934A818016}" presName="compNode" presStyleCnt="0"/>
      <dgm:spPr/>
    </dgm:pt>
    <dgm:pt modelId="{11C18BF0-957D-4DD9-9197-EC73FCE0B382}" type="pres">
      <dgm:prSet presAssocID="{B0E5B9D6-950F-4FE6-9382-6C934A818016}" presName="dummyConnPt" presStyleCnt="0"/>
      <dgm:spPr/>
    </dgm:pt>
    <dgm:pt modelId="{AE3507AB-1954-40A5-BA84-4C28DD491273}" type="pres">
      <dgm:prSet presAssocID="{B0E5B9D6-950F-4FE6-9382-6C934A818016}" presName="node" presStyleLbl="node1" presStyleIdx="7" presStyleCnt="9">
        <dgm:presLayoutVars>
          <dgm:bulletEnabled val="1"/>
        </dgm:presLayoutVars>
      </dgm:prSet>
      <dgm:spPr/>
    </dgm:pt>
    <dgm:pt modelId="{172870D4-D36B-4ABC-B519-0D9B9C4C63F0}" type="pres">
      <dgm:prSet presAssocID="{FBAB7882-E3A1-4484-AFB9-BE378B1FD2A0}" presName="sibTrans" presStyleLbl="bgSibTrans2D1" presStyleIdx="7" presStyleCnt="8"/>
      <dgm:spPr/>
    </dgm:pt>
    <dgm:pt modelId="{F416722A-571F-411E-BA72-9ED0C9FAD679}" type="pres">
      <dgm:prSet presAssocID="{2D5DDDF4-CBF0-4E44-8F06-23DCD87C8D63}" presName="compNode" presStyleCnt="0"/>
      <dgm:spPr/>
    </dgm:pt>
    <dgm:pt modelId="{21E57598-2F77-4C23-B636-EA592F1A23DD}" type="pres">
      <dgm:prSet presAssocID="{2D5DDDF4-CBF0-4E44-8F06-23DCD87C8D63}" presName="dummyConnPt" presStyleCnt="0"/>
      <dgm:spPr/>
    </dgm:pt>
    <dgm:pt modelId="{F23400B0-BF4C-4050-9965-2F3F02977970}" type="pres">
      <dgm:prSet presAssocID="{2D5DDDF4-CBF0-4E44-8F06-23DCD87C8D63}" presName="node" presStyleLbl="node1" presStyleIdx="8" presStyleCnt="9">
        <dgm:presLayoutVars>
          <dgm:bulletEnabled val="1"/>
        </dgm:presLayoutVars>
      </dgm:prSet>
      <dgm:spPr/>
    </dgm:pt>
  </dgm:ptLst>
  <dgm:cxnLst>
    <dgm:cxn modelId="{12598F09-80EF-4BC1-AAFC-B390CE875BA5}" type="presOf" srcId="{18B93F12-D5B6-4729-9467-32322E65CC43}" destId="{E0F6589E-8EEC-40DB-8ECB-E10234A602BB}" srcOrd="0" destOrd="0" presId="urn:microsoft.com/office/officeart/2005/8/layout/bProcess4"/>
    <dgm:cxn modelId="{6247400A-6460-4D8E-ADC3-FF17A9675A58}" srcId="{D4F521D4-3547-4207-B91A-FE0AC3546F13}" destId="{5D543053-AE97-4D95-BEF1-AEA5B7EADC76}" srcOrd="2" destOrd="0" parTransId="{069945BA-FEED-4303-9BC3-658765C55490}" sibTransId="{E716186A-298F-40EE-82A9-4196CA527DBB}"/>
    <dgm:cxn modelId="{7755AB0B-A03E-463E-AC21-B269C48E1B7A}" type="presOf" srcId="{92F2CF0F-26F1-43BA-ADFD-092BDD65B1F4}" destId="{414DBFEA-AF8A-4545-90E4-4F8360CA447F}" srcOrd="0" destOrd="0" presId="urn:microsoft.com/office/officeart/2005/8/layout/bProcess4"/>
    <dgm:cxn modelId="{3A64470F-A2DD-4E10-A509-4CDB825DE44A}" type="presOf" srcId="{564F44F1-86EA-4D9F-A37F-E14D5AD138A1}" destId="{222C9F60-D9BC-43DF-987E-89BC2EC051C7}" srcOrd="0" destOrd="0" presId="urn:microsoft.com/office/officeart/2005/8/layout/bProcess4"/>
    <dgm:cxn modelId="{16298513-7ADD-449E-B372-6E819FB6FB87}" type="presOf" srcId="{A99F9B04-2A6E-4973-90E3-5FBE9092D319}" destId="{2D6DCEFA-ACFA-4F95-BC2C-042CDE3B576D}" srcOrd="0" destOrd="0" presId="urn:microsoft.com/office/officeart/2005/8/layout/bProcess4"/>
    <dgm:cxn modelId="{756B501A-F737-4F9D-8C21-9C7A844CD9C3}" srcId="{D4F521D4-3547-4207-B91A-FE0AC3546F13}" destId="{D842F4CE-BB87-4816-A8C7-89480F1F9D3B}" srcOrd="1" destOrd="0" parTransId="{1EB23449-B494-4C32-9DC4-ECD43A1D7555}" sibTransId="{0EC5DD69-D108-4954-9857-5504649EB27E}"/>
    <dgm:cxn modelId="{DA3EB11F-4BAC-46B5-9890-5743E156BD69}" srcId="{D4F521D4-3547-4207-B91A-FE0AC3546F13}" destId="{3989DABD-11CB-46B5-80FE-33344F150E55}" srcOrd="5" destOrd="0" parTransId="{885250C2-C54A-48C8-9B3A-0DCCF62B835B}" sibTransId="{A99F9B04-2A6E-4973-90E3-5FBE9092D319}"/>
    <dgm:cxn modelId="{BF8D2020-248C-4D73-B0AB-6CF52BF6E8B8}" srcId="{D4F521D4-3547-4207-B91A-FE0AC3546F13}" destId="{564F44F1-86EA-4D9F-A37F-E14D5AD138A1}" srcOrd="3" destOrd="0" parTransId="{D13AE441-C6E2-4B22-8099-A2AD7C5621C0}" sibTransId="{18B93F12-D5B6-4729-9467-32322E65CC43}"/>
    <dgm:cxn modelId="{00B9BA28-750B-4D13-B1EB-63EBD0AF4244}" type="presOf" srcId="{F91CEC6C-A638-4024-B7A7-CC217DE30369}" destId="{BF6B5ED4-D113-43A4-B76A-8522DEB566C0}" srcOrd="0" destOrd="0" presId="urn:microsoft.com/office/officeart/2005/8/layout/bProcess4"/>
    <dgm:cxn modelId="{B505D42F-E158-4620-AD1D-1E560FB70D9D}" type="presOf" srcId="{B0E5B9D6-950F-4FE6-9382-6C934A818016}" destId="{AE3507AB-1954-40A5-BA84-4C28DD491273}" srcOrd="0" destOrd="0" presId="urn:microsoft.com/office/officeart/2005/8/layout/bProcess4"/>
    <dgm:cxn modelId="{0AFC135B-4A88-40A3-80B5-23DD7A07389D}" srcId="{D4F521D4-3547-4207-B91A-FE0AC3546F13}" destId="{BB6D10CD-D0F8-4758-A09A-E2A347F52873}" srcOrd="0" destOrd="0" parTransId="{12886EC2-0FED-46B9-AA42-8EB7D3D873DA}" sibTransId="{92F2CF0F-26F1-43BA-ADFD-092BDD65B1F4}"/>
    <dgm:cxn modelId="{9AF89967-99BB-46BF-BFF5-2026D97AA332}" type="presOf" srcId="{BB6D10CD-D0F8-4758-A09A-E2A347F52873}" destId="{5EA2F119-10D7-4165-BAC4-1CA37FDDB6EA}" srcOrd="0" destOrd="0" presId="urn:microsoft.com/office/officeart/2005/8/layout/bProcess4"/>
    <dgm:cxn modelId="{809DD567-0495-42C1-B610-670E3882803B}" type="presOf" srcId="{2D5DDDF4-CBF0-4E44-8F06-23DCD87C8D63}" destId="{F23400B0-BF4C-4050-9965-2F3F02977970}" srcOrd="0" destOrd="0" presId="urn:microsoft.com/office/officeart/2005/8/layout/bProcess4"/>
    <dgm:cxn modelId="{0CF54068-FC91-40B6-BB88-9811BE7287DD}" type="presOf" srcId="{D842F4CE-BB87-4816-A8C7-89480F1F9D3B}" destId="{A6236BCD-F74B-4579-8ABA-B349997A308D}" srcOrd="0" destOrd="0" presId="urn:microsoft.com/office/officeart/2005/8/layout/bProcess4"/>
    <dgm:cxn modelId="{AB42A56C-F7DB-4F90-924A-E4CBA65E95AB}" srcId="{D4F521D4-3547-4207-B91A-FE0AC3546F13}" destId="{2D5DDDF4-CBF0-4E44-8F06-23DCD87C8D63}" srcOrd="8" destOrd="0" parTransId="{EB651A4D-0EFC-4201-8058-94CDCF108CB6}" sibTransId="{C7AE34E1-EBDF-49E5-925F-067F18A61048}"/>
    <dgm:cxn modelId="{0DC36558-9784-4234-BB31-D2121AFA78A1}" type="presOf" srcId="{D4F521D4-3547-4207-B91A-FE0AC3546F13}" destId="{3BFEDB2B-1219-4B08-8108-F9ED0B10469A}" srcOrd="0" destOrd="0" presId="urn:microsoft.com/office/officeart/2005/8/layout/bProcess4"/>
    <dgm:cxn modelId="{B262BC80-7AB5-4C16-B249-04B94F07A8E0}" type="presOf" srcId="{FBAB7882-E3A1-4484-AFB9-BE378B1FD2A0}" destId="{172870D4-D36B-4ABC-B519-0D9B9C4C63F0}" srcOrd="0" destOrd="0" presId="urn:microsoft.com/office/officeart/2005/8/layout/bProcess4"/>
    <dgm:cxn modelId="{C3F66E89-FD85-49FE-BF0E-6A216624181D}" type="presOf" srcId="{5D543053-AE97-4D95-BEF1-AEA5B7EADC76}" destId="{95615B30-F4D2-4A81-AD6C-0B15679C21F4}" srcOrd="0" destOrd="0" presId="urn:microsoft.com/office/officeart/2005/8/layout/bProcess4"/>
    <dgm:cxn modelId="{E838B88A-01D4-4CC5-AE30-87EEDA6BB383}" type="presOf" srcId="{3989DABD-11CB-46B5-80FE-33344F150E55}" destId="{189DC2D2-0917-4DF5-A4A6-AA6829DCA08D}" srcOrd="0" destOrd="0" presId="urn:microsoft.com/office/officeart/2005/8/layout/bProcess4"/>
    <dgm:cxn modelId="{FB819195-D625-46AA-A7C2-7DD92B4170F5}" srcId="{D4F521D4-3547-4207-B91A-FE0AC3546F13}" destId="{47D57697-4764-481A-8C91-54577CBEC400}" srcOrd="6" destOrd="0" parTransId="{4B3308F2-ED62-4816-BD36-8AD6B8730B8E}" sibTransId="{F91CEC6C-A638-4024-B7A7-CC217DE30369}"/>
    <dgm:cxn modelId="{0518C79D-DC4F-47B6-B323-5358995BACDC}" srcId="{D4F521D4-3547-4207-B91A-FE0AC3546F13}" destId="{41124F8D-ED10-4FC4-8F75-88B02CCF492D}" srcOrd="4" destOrd="0" parTransId="{4C132D1B-3059-4394-9BC8-94B1646FBFB8}" sibTransId="{0A4EF294-A2BB-4632-8C38-C42A4EB3825C}"/>
    <dgm:cxn modelId="{BF9333AC-9BED-4C4F-9C3D-0E3E7BCF87BA}" type="presOf" srcId="{41124F8D-ED10-4FC4-8F75-88B02CCF492D}" destId="{4DC39E00-82EC-493E-B833-17E46DCAD9E3}" srcOrd="0" destOrd="0" presId="urn:microsoft.com/office/officeart/2005/8/layout/bProcess4"/>
    <dgm:cxn modelId="{FB054FB8-AD72-4EC7-A30D-113F4E105102}" type="presOf" srcId="{47D57697-4764-481A-8C91-54577CBEC400}" destId="{4CB37EE6-DF17-4D91-ADD2-5227C61C6441}" srcOrd="0" destOrd="0" presId="urn:microsoft.com/office/officeart/2005/8/layout/bProcess4"/>
    <dgm:cxn modelId="{FBA404C2-F8B1-4EEE-B1CB-38F837CBEDED}" type="presOf" srcId="{E716186A-298F-40EE-82A9-4196CA527DBB}" destId="{01CB160E-F3EC-4247-912F-187F36B56B41}" srcOrd="0" destOrd="0" presId="urn:microsoft.com/office/officeart/2005/8/layout/bProcess4"/>
    <dgm:cxn modelId="{9C2D0CC5-F6FC-4D95-B8A8-7704AFC352F7}" type="presOf" srcId="{0EC5DD69-D108-4954-9857-5504649EB27E}" destId="{733BD512-D0CA-452D-96BE-C6BCB08DCC7C}" srcOrd="0" destOrd="0" presId="urn:microsoft.com/office/officeart/2005/8/layout/bProcess4"/>
    <dgm:cxn modelId="{B0155BDC-CD21-4D49-BC6C-A7C3779D972E}" srcId="{D4F521D4-3547-4207-B91A-FE0AC3546F13}" destId="{B0E5B9D6-950F-4FE6-9382-6C934A818016}" srcOrd="7" destOrd="0" parTransId="{1A830444-0B52-4BA1-B0FF-751EDB76D5AE}" sibTransId="{FBAB7882-E3A1-4484-AFB9-BE378B1FD2A0}"/>
    <dgm:cxn modelId="{55B5B1EC-3FDC-4541-9DDF-4FD7F5D4D35F}" type="presOf" srcId="{0A4EF294-A2BB-4632-8C38-C42A4EB3825C}" destId="{AD81454F-7F3B-4362-8160-556B1FFD12D1}" srcOrd="0" destOrd="0" presId="urn:microsoft.com/office/officeart/2005/8/layout/bProcess4"/>
    <dgm:cxn modelId="{E300CB97-3074-404F-BCA5-E6A841F48A3D}" type="presParOf" srcId="{3BFEDB2B-1219-4B08-8108-F9ED0B10469A}" destId="{677BF396-0D7A-4D46-AA04-EC7F3467068F}" srcOrd="0" destOrd="0" presId="urn:microsoft.com/office/officeart/2005/8/layout/bProcess4"/>
    <dgm:cxn modelId="{09D4C392-DB2F-45DF-84E2-A03978F0CE9C}" type="presParOf" srcId="{677BF396-0D7A-4D46-AA04-EC7F3467068F}" destId="{DDE5F9CF-A4D0-4C90-A04A-7A3BA66D5B2F}" srcOrd="0" destOrd="0" presId="urn:microsoft.com/office/officeart/2005/8/layout/bProcess4"/>
    <dgm:cxn modelId="{53A60108-0299-46D6-8E87-E1D7CFB2411B}" type="presParOf" srcId="{677BF396-0D7A-4D46-AA04-EC7F3467068F}" destId="{5EA2F119-10D7-4165-BAC4-1CA37FDDB6EA}" srcOrd="1" destOrd="0" presId="urn:microsoft.com/office/officeart/2005/8/layout/bProcess4"/>
    <dgm:cxn modelId="{512CEA05-3E8A-4AD8-A957-0AB857A765FF}" type="presParOf" srcId="{3BFEDB2B-1219-4B08-8108-F9ED0B10469A}" destId="{414DBFEA-AF8A-4545-90E4-4F8360CA447F}" srcOrd="1" destOrd="0" presId="urn:microsoft.com/office/officeart/2005/8/layout/bProcess4"/>
    <dgm:cxn modelId="{0C43C60C-19D0-4166-A476-4C3B9C3EE55C}" type="presParOf" srcId="{3BFEDB2B-1219-4B08-8108-F9ED0B10469A}" destId="{B7C793AB-7A4F-4119-ADFC-979EB4A1675F}" srcOrd="2" destOrd="0" presId="urn:microsoft.com/office/officeart/2005/8/layout/bProcess4"/>
    <dgm:cxn modelId="{3611BC79-75CE-4A91-8674-AAF6A2F802BF}" type="presParOf" srcId="{B7C793AB-7A4F-4119-ADFC-979EB4A1675F}" destId="{975C9790-BEBD-482D-A489-19AF13D096AE}" srcOrd="0" destOrd="0" presId="urn:microsoft.com/office/officeart/2005/8/layout/bProcess4"/>
    <dgm:cxn modelId="{1E7C5BE1-1F6E-455E-966D-444BC2E4F919}" type="presParOf" srcId="{B7C793AB-7A4F-4119-ADFC-979EB4A1675F}" destId="{A6236BCD-F74B-4579-8ABA-B349997A308D}" srcOrd="1" destOrd="0" presId="urn:microsoft.com/office/officeart/2005/8/layout/bProcess4"/>
    <dgm:cxn modelId="{E1B3129E-42E5-4980-93EF-E6EFA915AA7A}" type="presParOf" srcId="{3BFEDB2B-1219-4B08-8108-F9ED0B10469A}" destId="{733BD512-D0CA-452D-96BE-C6BCB08DCC7C}" srcOrd="3" destOrd="0" presId="urn:microsoft.com/office/officeart/2005/8/layout/bProcess4"/>
    <dgm:cxn modelId="{8284F1DD-F95E-4426-80F9-BD6D21CDA094}" type="presParOf" srcId="{3BFEDB2B-1219-4B08-8108-F9ED0B10469A}" destId="{4217618A-F54B-4868-9280-76EBD57B3572}" srcOrd="4" destOrd="0" presId="urn:microsoft.com/office/officeart/2005/8/layout/bProcess4"/>
    <dgm:cxn modelId="{6E7BD624-3E53-4D15-9639-A370096480F6}" type="presParOf" srcId="{4217618A-F54B-4868-9280-76EBD57B3572}" destId="{8E8B9C68-EF31-4F9B-BACF-A12885B286B5}" srcOrd="0" destOrd="0" presId="urn:microsoft.com/office/officeart/2005/8/layout/bProcess4"/>
    <dgm:cxn modelId="{29D797B3-EBDA-49AB-9E5C-1CEC965D886C}" type="presParOf" srcId="{4217618A-F54B-4868-9280-76EBD57B3572}" destId="{95615B30-F4D2-4A81-AD6C-0B15679C21F4}" srcOrd="1" destOrd="0" presId="urn:microsoft.com/office/officeart/2005/8/layout/bProcess4"/>
    <dgm:cxn modelId="{647BEFCE-B521-4F66-A647-62A5C6B592B8}" type="presParOf" srcId="{3BFEDB2B-1219-4B08-8108-F9ED0B10469A}" destId="{01CB160E-F3EC-4247-912F-187F36B56B41}" srcOrd="5" destOrd="0" presId="urn:microsoft.com/office/officeart/2005/8/layout/bProcess4"/>
    <dgm:cxn modelId="{70337436-F275-4896-99E3-377DDA82A23C}" type="presParOf" srcId="{3BFEDB2B-1219-4B08-8108-F9ED0B10469A}" destId="{0924D522-2672-4D31-9482-55336636C338}" srcOrd="6" destOrd="0" presId="urn:microsoft.com/office/officeart/2005/8/layout/bProcess4"/>
    <dgm:cxn modelId="{C930DB43-C1CC-4852-BC11-3B7DCA5FDE0F}" type="presParOf" srcId="{0924D522-2672-4D31-9482-55336636C338}" destId="{5074B150-5601-4CD0-B040-C07E5CA2B938}" srcOrd="0" destOrd="0" presId="urn:microsoft.com/office/officeart/2005/8/layout/bProcess4"/>
    <dgm:cxn modelId="{D29A9E4D-2BC5-4673-8BCB-79B3796FB0F0}" type="presParOf" srcId="{0924D522-2672-4D31-9482-55336636C338}" destId="{222C9F60-D9BC-43DF-987E-89BC2EC051C7}" srcOrd="1" destOrd="0" presId="urn:microsoft.com/office/officeart/2005/8/layout/bProcess4"/>
    <dgm:cxn modelId="{661126C4-0818-4694-96D0-78FC31CFB5D3}" type="presParOf" srcId="{3BFEDB2B-1219-4B08-8108-F9ED0B10469A}" destId="{E0F6589E-8EEC-40DB-8ECB-E10234A602BB}" srcOrd="7" destOrd="0" presId="urn:microsoft.com/office/officeart/2005/8/layout/bProcess4"/>
    <dgm:cxn modelId="{7E16C4C9-EEFE-49A5-A8DB-CBEA44F3FAAA}" type="presParOf" srcId="{3BFEDB2B-1219-4B08-8108-F9ED0B10469A}" destId="{D158F38E-5C44-4A3F-8416-89A47B2CEDDC}" srcOrd="8" destOrd="0" presId="urn:microsoft.com/office/officeart/2005/8/layout/bProcess4"/>
    <dgm:cxn modelId="{C404FF99-8B6F-421D-978F-82BD0DFF6C7B}" type="presParOf" srcId="{D158F38E-5C44-4A3F-8416-89A47B2CEDDC}" destId="{8C459E94-14DC-47B5-9474-AD9AB1D20799}" srcOrd="0" destOrd="0" presId="urn:microsoft.com/office/officeart/2005/8/layout/bProcess4"/>
    <dgm:cxn modelId="{F02E45E8-F647-47D2-9999-9038ACD2D3F7}" type="presParOf" srcId="{D158F38E-5C44-4A3F-8416-89A47B2CEDDC}" destId="{4DC39E00-82EC-493E-B833-17E46DCAD9E3}" srcOrd="1" destOrd="0" presId="urn:microsoft.com/office/officeart/2005/8/layout/bProcess4"/>
    <dgm:cxn modelId="{AD0879C0-2423-46B9-B79D-255A05C4E10B}" type="presParOf" srcId="{3BFEDB2B-1219-4B08-8108-F9ED0B10469A}" destId="{AD81454F-7F3B-4362-8160-556B1FFD12D1}" srcOrd="9" destOrd="0" presId="urn:microsoft.com/office/officeart/2005/8/layout/bProcess4"/>
    <dgm:cxn modelId="{F622AA6E-F73F-4832-B143-D7766F36BE0A}" type="presParOf" srcId="{3BFEDB2B-1219-4B08-8108-F9ED0B10469A}" destId="{5294768C-7511-493B-ADC3-4C2388D8A7B2}" srcOrd="10" destOrd="0" presId="urn:microsoft.com/office/officeart/2005/8/layout/bProcess4"/>
    <dgm:cxn modelId="{5F508327-2663-4EE7-B20E-9ABA5E1B5CFF}" type="presParOf" srcId="{5294768C-7511-493B-ADC3-4C2388D8A7B2}" destId="{E8B5E201-B316-4DE1-8580-876C6E330C98}" srcOrd="0" destOrd="0" presId="urn:microsoft.com/office/officeart/2005/8/layout/bProcess4"/>
    <dgm:cxn modelId="{A1D3865D-12EF-4456-9A24-BE581A6088A1}" type="presParOf" srcId="{5294768C-7511-493B-ADC3-4C2388D8A7B2}" destId="{189DC2D2-0917-4DF5-A4A6-AA6829DCA08D}" srcOrd="1" destOrd="0" presId="urn:microsoft.com/office/officeart/2005/8/layout/bProcess4"/>
    <dgm:cxn modelId="{346709BB-185F-4E98-AA10-63C83AC8662A}" type="presParOf" srcId="{3BFEDB2B-1219-4B08-8108-F9ED0B10469A}" destId="{2D6DCEFA-ACFA-4F95-BC2C-042CDE3B576D}" srcOrd="11" destOrd="0" presId="urn:microsoft.com/office/officeart/2005/8/layout/bProcess4"/>
    <dgm:cxn modelId="{2E6D9D71-835B-4601-BD48-5AEDBFEAC73F}" type="presParOf" srcId="{3BFEDB2B-1219-4B08-8108-F9ED0B10469A}" destId="{5C0DD631-2F9A-4A3F-8A7B-4BCE135AA16A}" srcOrd="12" destOrd="0" presId="urn:microsoft.com/office/officeart/2005/8/layout/bProcess4"/>
    <dgm:cxn modelId="{30DF76F5-10F8-46B9-B505-B3118320992F}" type="presParOf" srcId="{5C0DD631-2F9A-4A3F-8A7B-4BCE135AA16A}" destId="{5A753D8A-26B6-4402-A03A-A19986988EDF}" srcOrd="0" destOrd="0" presId="urn:microsoft.com/office/officeart/2005/8/layout/bProcess4"/>
    <dgm:cxn modelId="{DC426A62-029A-4C5E-9754-DF507C16FB4B}" type="presParOf" srcId="{5C0DD631-2F9A-4A3F-8A7B-4BCE135AA16A}" destId="{4CB37EE6-DF17-4D91-ADD2-5227C61C6441}" srcOrd="1" destOrd="0" presId="urn:microsoft.com/office/officeart/2005/8/layout/bProcess4"/>
    <dgm:cxn modelId="{B63EC026-3A76-4A97-9642-281844ED23DC}" type="presParOf" srcId="{3BFEDB2B-1219-4B08-8108-F9ED0B10469A}" destId="{BF6B5ED4-D113-43A4-B76A-8522DEB566C0}" srcOrd="13" destOrd="0" presId="urn:microsoft.com/office/officeart/2005/8/layout/bProcess4"/>
    <dgm:cxn modelId="{93097C46-F077-4F8A-9BAA-F846B6BEA184}" type="presParOf" srcId="{3BFEDB2B-1219-4B08-8108-F9ED0B10469A}" destId="{9729C233-ABF3-4D9B-ADC5-B562D7A5DFD1}" srcOrd="14" destOrd="0" presId="urn:microsoft.com/office/officeart/2005/8/layout/bProcess4"/>
    <dgm:cxn modelId="{8D90F9C4-0403-47EE-A53F-113BC7A59A5B}" type="presParOf" srcId="{9729C233-ABF3-4D9B-ADC5-B562D7A5DFD1}" destId="{11C18BF0-957D-4DD9-9197-EC73FCE0B382}" srcOrd="0" destOrd="0" presId="urn:microsoft.com/office/officeart/2005/8/layout/bProcess4"/>
    <dgm:cxn modelId="{1A871824-42AD-42F5-82FA-F65BC646DE0E}" type="presParOf" srcId="{9729C233-ABF3-4D9B-ADC5-B562D7A5DFD1}" destId="{AE3507AB-1954-40A5-BA84-4C28DD491273}" srcOrd="1" destOrd="0" presId="urn:microsoft.com/office/officeart/2005/8/layout/bProcess4"/>
    <dgm:cxn modelId="{134E114F-5967-414E-BBB1-CB1530EE3E05}" type="presParOf" srcId="{3BFEDB2B-1219-4B08-8108-F9ED0B10469A}" destId="{172870D4-D36B-4ABC-B519-0D9B9C4C63F0}" srcOrd="15" destOrd="0" presId="urn:microsoft.com/office/officeart/2005/8/layout/bProcess4"/>
    <dgm:cxn modelId="{9D4CD33E-9E3A-4E8C-8F9D-6625585D41D2}" type="presParOf" srcId="{3BFEDB2B-1219-4B08-8108-F9ED0B10469A}" destId="{F416722A-571F-411E-BA72-9ED0C9FAD679}" srcOrd="16" destOrd="0" presId="urn:microsoft.com/office/officeart/2005/8/layout/bProcess4"/>
    <dgm:cxn modelId="{63056224-C5F3-483A-8EFC-71D92A50E50F}" type="presParOf" srcId="{F416722A-571F-411E-BA72-9ED0C9FAD679}" destId="{21E57598-2F77-4C23-B636-EA592F1A23DD}" srcOrd="0" destOrd="0" presId="urn:microsoft.com/office/officeart/2005/8/layout/bProcess4"/>
    <dgm:cxn modelId="{C1399FD9-76A2-437A-BB4F-166018DBA6C8}" type="presParOf" srcId="{F416722A-571F-411E-BA72-9ED0C9FAD679}" destId="{F23400B0-BF4C-4050-9965-2F3F0297797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FD281C-14D4-49DE-9FFC-1D60A0A7A266}" type="doc">
      <dgm:prSet loTypeId="urn:microsoft.com/office/officeart/2005/8/layout/hProcess7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AE23CAC0-C002-4363-93F2-D66CF21BF540}">
      <dgm:prSet phldrT="[Texto]" custT="1"/>
      <dgm:spPr>
        <a:solidFill>
          <a:schemeClr val="tx1">
            <a:alpha val="90000"/>
          </a:schemeClr>
        </a:solidFill>
      </dgm:spPr>
      <dgm:t>
        <a:bodyPr/>
        <a:lstStyle/>
        <a:p>
          <a:r>
            <a:rPr lang="pt-BR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</a:p>
        <a:p>
          <a:endParaRPr lang="pt-BR" sz="200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0C53C9-246B-4F54-80BA-589B89AEA1CA}" type="parTrans" cxnId="{8C36EDB5-C57C-43A2-8661-39EDFF224A49}">
      <dgm:prSet/>
      <dgm:spPr/>
      <dgm:t>
        <a:bodyPr/>
        <a:lstStyle/>
        <a:p>
          <a:endParaRPr lang="pt-BR" sz="2000"/>
        </a:p>
      </dgm:t>
    </dgm:pt>
    <dgm:pt modelId="{94B12D7C-33D8-415F-9D75-AB032D62A05D}" type="sibTrans" cxnId="{8C36EDB5-C57C-43A2-8661-39EDFF224A49}">
      <dgm:prSet/>
      <dgm:spPr/>
      <dgm:t>
        <a:bodyPr/>
        <a:lstStyle/>
        <a:p>
          <a:endParaRPr lang="pt-BR" sz="2000"/>
        </a:p>
      </dgm:t>
    </dgm:pt>
    <dgm:pt modelId="{1796E51B-EFEA-4D8B-9E34-B0D8476CE9B3}">
      <dgm:prSet phldrT="[Texto]"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 PRINCÍPIOS      – ISO/IEC 38.500</a:t>
          </a:r>
          <a:endParaRPr lang="pt-BR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451F6-FB49-4DC0-B7DC-81757564FDA7}" type="parTrans" cxnId="{B4075BDC-9D0C-4F39-9E55-510F622230C9}">
      <dgm:prSet/>
      <dgm:spPr/>
      <dgm:t>
        <a:bodyPr/>
        <a:lstStyle/>
        <a:p>
          <a:endParaRPr lang="pt-BR" sz="2000"/>
        </a:p>
      </dgm:t>
    </dgm:pt>
    <dgm:pt modelId="{D37FD7A5-898D-4019-9A37-6640F86CDEF5}" type="sibTrans" cxnId="{B4075BDC-9D0C-4F39-9E55-510F622230C9}">
      <dgm:prSet/>
      <dgm:spPr/>
      <dgm:t>
        <a:bodyPr/>
        <a:lstStyle/>
        <a:p>
          <a:endParaRPr lang="pt-BR" sz="2000"/>
        </a:p>
      </dgm:t>
    </dgm:pt>
    <dgm:pt modelId="{C9C1FC2C-AD9A-4F04-B750-E29E360AB9E5}">
      <dgm:prSet phldrT="[Texto]" custT="1"/>
      <dgm:spPr>
        <a:solidFill>
          <a:schemeClr val="tx1">
            <a:alpha val="70000"/>
          </a:schemeClr>
        </a:solidFill>
      </dgm:spPr>
      <dgm:t>
        <a:bodyPr/>
        <a:lstStyle/>
        <a:p>
          <a:endParaRPr lang="pt-BR" sz="200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2FA350-71C4-45B4-AC1F-D487F2CA84B0}" type="parTrans" cxnId="{FF05A73C-D649-40D1-B753-D77521D5DBB3}">
      <dgm:prSet/>
      <dgm:spPr/>
      <dgm:t>
        <a:bodyPr/>
        <a:lstStyle/>
        <a:p>
          <a:endParaRPr lang="pt-BR" sz="2000"/>
        </a:p>
      </dgm:t>
    </dgm:pt>
    <dgm:pt modelId="{0A0486D6-BC31-4635-9E2C-5AC5632057D8}" type="sibTrans" cxnId="{FF05A73C-D649-40D1-B753-D77521D5DBB3}">
      <dgm:prSet/>
      <dgm:spPr/>
      <dgm:t>
        <a:bodyPr/>
        <a:lstStyle/>
        <a:p>
          <a:endParaRPr lang="pt-BR" sz="2000"/>
        </a:p>
      </dgm:t>
    </dgm:pt>
    <dgm:pt modelId="{A65B97C4-EE1D-4DEF-AF2B-9A65D66AE016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 OBJETIVOS ESTRATÉGICOS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OE1 - Reestruturar a área de TI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OE2 - Melhorar a gestão e implantar a Governança de TI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OE3 - Primar pela ética profissional, sustentabilidade, qualidade e excelência dos produtos e serviços oferecidos aos clientes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OE4 - Aumentar e melhorar o conhecimento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 5 - Auferir lucros por intermédio da área de TI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 6 - Melhorar a Segurança de Informação</a:t>
          </a:r>
        </a:p>
      </dgm:t>
    </dgm:pt>
    <dgm:pt modelId="{C8B2818C-5C64-497A-A76A-8AB713232C3C}" type="parTrans" cxnId="{4C0DA015-F76A-435E-864E-0B5661FF62D8}">
      <dgm:prSet/>
      <dgm:spPr/>
      <dgm:t>
        <a:bodyPr/>
        <a:lstStyle/>
        <a:p>
          <a:endParaRPr lang="pt-BR" sz="2000"/>
        </a:p>
      </dgm:t>
    </dgm:pt>
    <dgm:pt modelId="{06511EB3-F78A-417E-8391-59347A07288B}" type="sibTrans" cxnId="{4C0DA015-F76A-435E-864E-0B5661FF62D8}">
      <dgm:prSet/>
      <dgm:spPr/>
      <dgm:t>
        <a:bodyPr/>
        <a:lstStyle/>
        <a:p>
          <a:endParaRPr lang="pt-BR" sz="2000"/>
        </a:p>
      </dgm:t>
    </dgm:pt>
    <dgm:pt modelId="{20C7FB02-DC41-437F-89B9-46ACEE99D8F2}">
      <dgm:prSet phldrT="[Texto]" custT="1"/>
      <dgm:spPr>
        <a:solidFill>
          <a:schemeClr val="tx1"/>
        </a:solidFill>
      </dgm:spPr>
      <dgm:t>
        <a:bodyPr/>
        <a:lstStyle/>
        <a:p>
          <a:endParaRPr lang="pt-BR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*INICIATIVAS ESTRATÉGICAS  </a:t>
          </a:r>
        </a:p>
        <a:p>
          <a:endParaRPr lang="pt-BR" sz="20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 PLANO DE AÇÃO</a:t>
          </a:r>
        </a:p>
      </dgm:t>
    </dgm:pt>
    <dgm:pt modelId="{903598B0-5FAB-497F-9F02-28BDB7E28BE3}" type="parTrans" cxnId="{3473C6C1-5524-4E65-9F6B-C476772F4B23}">
      <dgm:prSet/>
      <dgm:spPr/>
      <dgm:t>
        <a:bodyPr/>
        <a:lstStyle/>
        <a:p>
          <a:endParaRPr lang="pt-BR" sz="2000"/>
        </a:p>
      </dgm:t>
    </dgm:pt>
    <dgm:pt modelId="{9433BE37-858F-40EB-B5EB-DE07062F35E8}" type="sibTrans" cxnId="{3473C6C1-5524-4E65-9F6B-C476772F4B23}">
      <dgm:prSet/>
      <dgm:spPr/>
      <dgm:t>
        <a:bodyPr/>
        <a:lstStyle/>
        <a:p>
          <a:endParaRPr lang="pt-BR" sz="2000"/>
        </a:p>
      </dgm:t>
    </dgm:pt>
    <dgm:pt modelId="{E8FDF4BE-E300-4384-9E2B-F4D2B53341A4}">
      <dgm:prSet custT="1"/>
      <dgm:spPr>
        <a:noFill/>
      </dgm:spPr>
      <dgm:t>
        <a:bodyPr/>
        <a:lstStyle/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Responsabilidade</a:t>
          </a:r>
        </a:p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Estratégia</a:t>
          </a:r>
        </a:p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Aquisições</a:t>
          </a:r>
        </a:p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Desempenho</a:t>
          </a:r>
        </a:p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Conformidade</a:t>
          </a:r>
        </a:p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Comportamento     </a:t>
          </a:r>
        </a:p>
        <a:p>
          <a:pPr>
            <a:buNone/>
          </a:pP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Humano</a:t>
          </a:r>
        </a:p>
      </dgm:t>
    </dgm:pt>
    <dgm:pt modelId="{75AEAB91-A006-4722-BFC0-F95F4E5A3842}" type="parTrans" cxnId="{2E015011-11EC-4A70-A05F-4A62E3B0863D}">
      <dgm:prSet/>
      <dgm:spPr/>
      <dgm:t>
        <a:bodyPr/>
        <a:lstStyle/>
        <a:p>
          <a:endParaRPr lang="pt-BR" sz="2000"/>
        </a:p>
      </dgm:t>
    </dgm:pt>
    <dgm:pt modelId="{8583F759-4516-46BD-9B17-0F214B6D1E18}" type="sibTrans" cxnId="{2E015011-11EC-4A70-A05F-4A62E3B0863D}">
      <dgm:prSet/>
      <dgm:spPr/>
      <dgm:t>
        <a:bodyPr/>
        <a:lstStyle/>
        <a:p>
          <a:endParaRPr lang="pt-BR" sz="2000"/>
        </a:p>
      </dgm:t>
    </dgm:pt>
    <dgm:pt modelId="{7CF44F0F-00F1-4356-B2F0-B3D12F4D0E38}" type="pres">
      <dgm:prSet presAssocID="{88FD281C-14D4-49DE-9FFC-1D60A0A7A266}" presName="Name0" presStyleCnt="0">
        <dgm:presLayoutVars>
          <dgm:dir/>
          <dgm:animLvl val="lvl"/>
          <dgm:resizeHandles val="exact"/>
        </dgm:presLayoutVars>
      </dgm:prSet>
      <dgm:spPr/>
    </dgm:pt>
    <dgm:pt modelId="{606E19D1-F2BE-41C4-9B8B-CA42DCBFF693}" type="pres">
      <dgm:prSet presAssocID="{AE23CAC0-C002-4363-93F2-D66CF21BF540}" presName="compositeNode" presStyleCnt="0">
        <dgm:presLayoutVars>
          <dgm:bulletEnabled val="1"/>
        </dgm:presLayoutVars>
      </dgm:prSet>
      <dgm:spPr/>
    </dgm:pt>
    <dgm:pt modelId="{D7061793-9D8F-424D-8642-839973EE1A23}" type="pres">
      <dgm:prSet presAssocID="{AE23CAC0-C002-4363-93F2-D66CF21BF540}" presName="bgRect" presStyleLbl="node1" presStyleIdx="0" presStyleCnt="3" custScaleX="98425" custScaleY="100000"/>
      <dgm:spPr/>
    </dgm:pt>
    <dgm:pt modelId="{B7952165-C497-46F7-AF7C-69B01CEB2326}" type="pres">
      <dgm:prSet presAssocID="{AE23CAC0-C002-4363-93F2-D66CF21BF540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55614105-12EB-4AD1-954D-D3CB6B42B748}" type="pres">
      <dgm:prSet presAssocID="{AE23CAC0-C002-4363-93F2-D66CF21BF540}" presName="childNode" presStyleLbl="node1" presStyleIdx="0" presStyleCnt="3">
        <dgm:presLayoutVars>
          <dgm:bulletEnabled val="1"/>
        </dgm:presLayoutVars>
      </dgm:prSet>
      <dgm:spPr/>
    </dgm:pt>
    <dgm:pt modelId="{AD4740C3-7B86-4CD9-A53E-D4F35A754542}" type="pres">
      <dgm:prSet presAssocID="{94B12D7C-33D8-415F-9D75-AB032D62A05D}" presName="hSp" presStyleCnt="0"/>
      <dgm:spPr/>
    </dgm:pt>
    <dgm:pt modelId="{9B98FF6B-9666-4339-B691-517D4CB82BCD}" type="pres">
      <dgm:prSet presAssocID="{94B12D7C-33D8-415F-9D75-AB032D62A05D}" presName="vProcSp" presStyleCnt="0"/>
      <dgm:spPr/>
    </dgm:pt>
    <dgm:pt modelId="{C2271108-E8FF-466A-B117-E32A1B4876BA}" type="pres">
      <dgm:prSet presAssocID="{94B12D7C-33D8-415F-9D75-AB032D62A05D}" presName="vSp1" presStyleCnt="0"/>
      <dgm:spPr/>
    </dgm:pt>
    <dgm:pt modelId="{C6676002-A232-4166-B303-F8879B484386}" type="pres">
      <dgm:prSet presAssocID="{94B12D7C-33D8-415F-9D75-AB032D62A05D}" presName="simulatedConn" presStyleLbl="solidFgAcc1" presStyleIdx="0" presStyleCnt="2"/>
      <dgm:spPr/>
    </dgm:pt>
    <dgm:pt modelId="{425C93A4-5FB7-4A69-B965-D21649BAA9CC}" type="pres">
      <dgm:prSet presAssocID="{94B12D7C-33D8-415F-9D75-AB032D62A05D}" presName="vSp2" presStyleCnt="0"/>
      <dgm:spPr/>
    </dgm:pt>
    <dgm:pt modelId="{9F5E2BD2-0CF6-4403-BACB-B269201417A2}" type="pres">
      <dgm:prSet presAssocID="{94B12D7C-33D8-415F-9D75-AB032D62A05D}" presName="sibTrans" presStyleCnt="0"/>
      <dgm:spPr/>
    </dgm:pt>
    <dgm:pt modelId="{D1682708-8E6F-42EC-A392-63A96EEE802D}" type="pres">
      <dgm:prSet presAssocID="{C9C1FC2C-AD9A-4F04-B750-E29E360AB9E5}" presName="compositeNode" presStyleCnt="0">
        <dgm:presLayoutVars>
          <dgm:bulletEnabled val="1"/>
        </dgm:presLayoutVars>
      </dgm:prSet>
      <dgm:spPr/>
    </dgm:pt>
    <dgm:pt modelId="{D5604E01-BCA1-41E4-B488-1256E9FBA5DB}" type="pres">
      <dgm:prSet presAssocID="{C9C1FC2C-AD9A-4F04-B750-E29E360AB9E5}" presName="bgRect" presStyleLbl="node1" presStyleIdx="1" presStyleCnt="3" custScaleX="162762" custScaleY="134623" custLinFactNeighborX="-4998" custLinFactNeighborY="-1402"/>
      <dgm:spPr/>
    </dgm:pt>
    <dgm:pt modelId="{70AA7B8C-88EF-4667-AB94-B82F15847231}" type="pres">
      <dgm:prSet presAssocID="{C9C1FC2C-AD9A-4F04-B750-E29E360AB9E5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5275A44-375A-4B65-95C4-1E1C2537B184}" type="pres">
      <dgm:prSet presAssocID="{C9C1FC2C-AD9A-4F04-B750-E29E360AB9E5}" presName="childNode" presStyleLbl="node1" presStyleIdx="1" presStyleCnt="3">
        <dgm:presLayoutVars>
          <dgm:bulletEnabled val="1"/>
        </dgm:presLayoutVars>
      </dgm:prSet>
      <dgm:spPr/>
    </dgm:pt>
    <dgm:pt modelId="{6659227B-CD5B-4CA5-90C1-9A256B490E6C}" type="pres">
      <dgm:prSet presAssocID="{0A0486D6-BC31-4635-9E2C-5AC5632057D8}" presName="hSp" presStyleCnt="0"/>
      <dgm:spPr/>
    </dgm:pt>
    <dgm:pt modelId="{00DFDF24-4D89-46CB-8A33-CE17593D5455}" type="pres">
      <dgm:prSet presAssocID="{0A0486D6-BC31-4635-9E2C-5AC5632057D8}" presName="vProcSp" presStyleCnt="0"/>
      <dgm:spPr/>
    </dgm:pt>
    <dgm:pt modelId="{F2E41D48-9A39-4BF2-897C-709A282BD921}" type="pres">
      <dgm:prSet presAssocID="{0A0486D6-BC31-4635-9E2C-5AC5632057D8}" presName="vSp1" presStyleCnt="0"/>
      <dgm:spPr/>
    </dgm:pt>
    <dgm:pt modelId="{2725387D-BAAF-44E6-BA45-FCE9DDAC3B5C}" type="pres">
      <dgm:prSet presAssocID="{0A0486D6-BC31-4635-9E2C-5AC5632057D8}" presName="simulatedConn" presStyleLbl="solidFgAcc1" presStyleIdx="1" presStyleCnt="2"/>
      <dgm:spPr/>
    </dgm:pt>
    <dgm:pt modelId="{6629BF77-8CE0-42C4-A04C-1991945EFDAA}" type="pres">
      <dgm:prSet presAssocID="{0A0486D6-BC31-4635-9E2C-5AC5632057D8}" presName="vSp2" presStyleCnt="0"/>
      <dgm:spPr/>
    </dgm:pt>
    <dgm:pt modelId="{9ADEBA09-4E8E-45B4-A73D-863F206ABB82}" type="pres">
      <dgm:prSet presAssocID="{0A0486D6-BC31-4635-9E2C-5AC5632057D8}" presName="sibTrans" presStyleCnt="0"/>
      <dgm:spPr/>
    </dgm:pt>
    <dgm:pt modelId="{DF447887-D82D-4A1A-B181-A55E52E23123}" type="pres">
      <dgm:prSet presAssocID="{20C7FB02-DC41-437F-89B9-46ACEE99D8F2}" presName="compositeNode" presStyleCnt="0">
        <dgm:presLayoutVars>
          <dgm:bulletEnabled val="1"/>
        </dgm:presLayoutVars>
      </dgm:prSet>
      <dgm:spPr/>
    </dgm:pt>
    <dgm:pt modelId="{DC389552-C9EE-4DDB-B9F3-25971B44B800}" type="pres">
      <dgm:prSet presAssocID="{20C7FB02-DC41-437F-89B9-46ACEE99D8F2}" presName="bgRect" presStyleLbl="node1" presStyleIdx="2" presStyleCnt="3" custAng="5400000" custScaleX="52446" custLinFactNeighborX="10384" custLinFactNeighborY="35603"/>
      <dgm:spPr/>
    </dgm:pt>
    <dgm:pt modelId="{EB70B951-6991-4C99-AA67-51E43D8CEB96}" type="pres">
      <dgm:prSet presAssocID="{20C7FB02-DC41-437F-89B9-46ACEE99D8F2}" presName="parentNode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B13602-3F74-495B-AF4B-440E48E8573D}" type="presOf" srcId="{20C7FB02-DC41-437F-89B9-46ACEE99D8F2}" destId="{DC389552-C9EE-4DDB-B9F3-25971B44B800}" srcOrd="0" destOrd="0" presId="urn:microsoft.com/office/officeart/2005/8/layout/hProcess7"/>
    <dgm:cxn modelId="{2E015011-11EC-4A70-A05F-4A62E3B0863D}" srcId="{AE23CAC0-C002-4363-93F2-D66CF21BF540}" destId="{E8FDF4BE-E300-4384-9E2B-F4D2B53341A4}" srcOrd="1" destOrd="0" parTransId="{75AEAB91-A006-4722-BFC0-F95F4E5A3842}" sibTransId="{8583F759-4516-46BD-9B17-0F214B6D1E18}"/>
    <dgm:cxn modelId="{4C0DA015-F76A-435E-864E-0B5661FF62D8}" srcId="{C9C1FC2C-AD9A-4F04-B750-E29E360AB9E5}" destId="{A65B97C4-EE1D-4DEF-AF2B-9A65D66AE016}" srcOrd="0" destOrd="0" parTransId="{C8B2818C-5C64-497A-A76A-8AB713232C3C}" sibTransId="{06511EB3-F78A-417E-8391-59347A07288B}"/>
    <dgm:cxn modelId="{548AF823-4668-40AE-841B-87F52054B442}" type="presOf" srcId="{C9C1FC2C-AD9A-4F04-B750-E29E360AB9E5}" destId="{70AA7B8C-88EF-4667-AB94-B82F15847231}" srcOrd="1" destOrd="0" presId="urn:microsoft.com/office/officeart/2005/8/layout/hProcess7"/>
    <dgm:cxn modelId="{59A16A28-208D-4C71-8A48-80812E07A37F}" type="presOf" srcId="{1796E51B-EFEA-4D8B-9E34-B0D8476CE9B3}" destId="{55614105-12EB-4AD1-954D-D3CB6B42B748}" srcOrd="0" destOrd="0" presId="urn:microsoft.com/office/officeart/2005/8/layout/hProcess7"/>
    <dgm:cxn modelId="{79F2BB34-E1F0-44B4-B5D0-CF27EEAF67B9}" type="presOf" srcId="{AE23CAC0-C002-4363-93F2-D66CF21BF540}" destId="{D7061793-9D8F-424D-8642-839973EE1A23}" srcOrd="0" destOrd="0" presId="urn:microsoft.com/office/officeart/2005/8/layout/hProcess7"/>
    <dgm:cxn modelId="{FF05A73C-D649-40D1-B753-D77521D5DBB3}" srcId="{88FD281C-14D4-49DE-9FFC-1D60A0A7A266}" destId="{C9C1FC2C-AD9A-4F04-B750-E29E360AB9E5}" srcOrd="1" destOrd="0" parTransId="{852FA350-71C4-45B4-AC1F-D487F2CA84B0}" sibTransId="{0A0486D6-BC31-4635-9E2C-5AC5632057D8}"/>
    <dgm:cxn modelId="{BB443F41-2C34-4133-B60A-5F0A054D28C7}" type="presOf" srcId="{88FD281C-14D4-49DE-9FFC-1D60A0A7A266}" destId="{7CF44F0F-00F1-4356-B2F0-B3D12F4D0E38}" srcOrd="0" destOrd="0" presId="urn:microsoft.com/office/officeart/2005/8/layout/hProcess7"/>
    <dgm:cxn modelId="{AAC4C447-6F60-4E81-9507-52B04441BDAC}" type="presOf" srcId="{20C7FB02-DC41-437F-89B9-46ACEE99D8F2}" destId="{EB70B951-6991-4C99-AA67-51E43D8CEB96}" srcOrd="1" destOrd="0" presId="urn:microsoft.com/office/officeart/2005/8/layout/hProcess7"/>
    <dgm:cxn modelId="{D0C01155-932F-48EA-A094-18DFDF487AFC}" type="presOf" srcId="{A65B97C4-EE1D-4DEF-AF2B-9A65D66AE016}" destId="{A5275A44-375A-4B65-95C4-1E1C2537B184}" srcOrd="0" destOrd="0" presId="urn:microsoft.com/office/officeart/2005/8/layout/hProcess7"/>
    <dgm:cxn modelId="{3DF0DA81-D25F-4FB5-8D50-8AED33C5BF3D}" type="presOf" srcId="{E8FDF4BE-E300-4384-9E2B-F4D2B53341A4}" destId="{55614105-12EB-4AD1-954D-D3CB6B42B748}" srcOrd="0" destOrd="1" presId="urn:microsoft.com/office/officeart/2005/8/layout/hProcess7"/>
    <dgm:cxn modelId="{8C36EDB5-C57C-43A2-8661-39EDFF224A49}" srcId="{88FD281C-14D4-49DE-9FFC-1D60A0A7A266}" destId="{AE23CAC0-C002-4363-93F2-D66CF21BF540}" srcOrd="0" destOrd="0" parTransId="{DF0C53C9-246B-4F54-80BA-589B89AEA1CA}" sibTransId="{94B12D7C-33D8-415F-9D75-AB032D62A05D}"/>
    <dgm:cxn modelId="{3473C6C1-5524-4E65-9F6B-C476772F4B23}" srcId="{88FD281C-14D4-49DE-9FFC-1D60A0A7A266}" destId="{20C7FB02-DC41-437F-89B9-46ACEE99D8F2}" srcOrd="2" destOrd="0" parTransId="{903598B0-5FAB-497F-9F02-28BDB7E28BE3}" sibTransId="{9433BE37-858F-40EB-B5EB-DE07062F35E8}"/>
    <dgm:cxn modelId="{AA6E93CA-7BD4-405A-9A01-7AC4B3940865}" type="presOf" srcId="{AE23CAC0-C002-4363-93F2-D66CF21BF540}" destId="{B7952165-C497-46F7-AF7C-69B01CEB2326}" srcOrd="1" destOrd="0" presId="urn:microsoft.com/office/officeart/2005/8/layout/hProcess7"/>
    <dgm:cxn modelId="{B4075BDC-9D0C-4F39-9E55-510F622230C9}" srcId="{AE23CAC0-C002-4363-93F2-D66CF21BF540}" destId="{1796E51B-EFEA-4D8B-9E34-B0D8476CE9B3}" srcOrd="0" destOrd="0" parTransId="{4A9451F6-FB49-4DC0-B7DC-81757564FDA7}" sibTransId="{D37FD7A5-898D-4019-9A37-6640F86CDEF5}"/>
    <dgm:cxn modelId="{DC502DE2-C7E1-4E3E-A080-1947230E3229}" type="presOf" srcId="{C9C1FC2C-AD9A-4F04-B750-E29E360AB9E5}" destId="{D5604E01-BCA1-41E4-B488-1256E9FBA5DB}" srcOrd="0" destOrd="0" presId="urn:microsoft.com/office/officeart/2005/8/layout/hProcess7"/>
    <dgm:cxn modelId="{A78CB9BC-A434-431E-91F6-9C51B753694E}" type="presParOf" srcId="{7CF44F0F-00F1-4356-B2F0-B3D12F4D0E38}" destId="{606E19D1-F2BE-41C4-9B8B-CA42DCBFF693}" srcOrd="0" destOrd="0" presId="urn:microsoft.com/office/officeart/2005/8/layout/hProcess7"/>
    <dgm:cxn modelId="{FBD8F4EA-4EEF-42B5-B9C8-8606E7110151}" type="presParOf" srcId="{606E19D1-F2BE-41C4-9B8B-CA42DCBFF693}" destId="{D7061793-9D8F-424D-8642-839973EE1A23}" srcOrd="0" destOrd="0" presId="urn:microsoft.com/office/officeart/2005/8/layout/hProcess7"/>
    <dgm:cxn modelId="{B1FFC29B-BA8E-48E3-BC55-0D26FEE517C5}" type="presParOf" srcId="{606E19D1-F2BE-41C4-9B8B-CA42DCBFF693}" destId="{B7952165-C497-46F7-AF7C-69B01CEB2326}" srcOrd="1" destOrd="0" presId="urn:microsoft.com/office/officeart/2005/8/layout/hProcess7"/>
    <dgm:cxn modelId="{2AAC058F-E83C-430C-84A0-18CCEBFF102E}" type="presParOf" srcId="{606E19D1-F2BE-41C4-9B8B-CA42DCBFF693}" destId="{55614105-12EB-4AD1-954D-D3CB6B42B748}" srcOrd="2" destOrd="0" presId="urn:microsoft.com/office/officeart/2005/8/layout/hProcess7"/>
    <dgm:cxn modelId="{E7833B0C-C2FD-4170-BDA3-3872CBA31DB5}" type="presParOf" srcId="{7CF44F0F-00F1-4356-B2F0-B3D12F4D0E38}" destId="{AD4740C3-7B86-4CD9-A53E-D4F35A754542}" srcOrd="1" destOrd="0" presId="urn:microsoft.com/office/officeart/2005/8/layout/hProcess7"/>
    <dgm:cxn modelId="{56DADF3B-60DA-4BBB-865D-2CB8D8895C62}" type="presParOf" srcId="{7CF44F0F-00F1-4356-B2F0-B3D12F4D0E38}" destId="{9B98FF6B-9666-4339-B691-517D4CB82BCD}" srcOrd="2" destOrd="0" presId="urn:microsoft.com/office/officeart/2005/8/layout/hProcess7"/>
    <dgm:cxn modelId="{41D63E87-75A6-4722-8712-EB71F6B8A071}" type="presParOf" srcId="{9B98FF6B-9666-4339-B691-517D4CB82BCD}" destId="{C2271108-E8FF-466A-B117-E32A1B4876BA}" srcOrd="0" destOrd="0" presId="urn:microsoft.com/office/officeart/2005/8/layout/hProcess7"/>
    <dgm:cxn modelId="{99B8282B-8BAF-4B8B-B056-47E4FAA54514}" type="presParOf" srcId="{9B98FF6B-9666-4339-B691-517D4CB82BCD}" destId="{C6676002-A232-4166-B303-F8879B484386}" srcOrd="1" destOrd="0" presId="urn:microsoft.com/office/officeart/2005/8/layout/hProcess7"/>
    <dgm:cxn modelId="{B50D6061-D669-4AC4-92F9-8A7EBF7BE1D6}" type="presParOf" srcId="{9B98FF6B-9666-4339-B691-517D4CB82BCD}" destId="{425C93A4-5FB7-4A69-B965-D21649BAA9CC}" srcOrd="2" destOrd="0" presId="urn:microsoft.com/office/officeart/2005/8/layout/hProcess7"/>
    <dgm:cxn modelId="{248BD413-D1DC-4518-8158-004F43815AEB}" type="presParOf" srcId="{7CF44F0F-00F1-4356-B2F0-B3D12F4D0E38}" destId="{9F5E2BD2-0CF6-4403-BACB-B269201417A2}" srcOrd="3" destOrd="0" presId="urn:microsoft.com/office/officeart/2005/8/layout/hProcess7"/>
    <dgm:cxn modelId="{232CA6EA-C90D-4A10-A631-6EFB7BE3A108}" type="presParOf" srcId="{7CF44F0F-00F1-4356-B2F0-B3D12F4D0E38}" destId="{D1682708-8E6F-42EC-A392-63A96EEE802D}" srcOrd="4" destOrd="0" presId="urn:microsoft.com/office/officeart/2005/8/layout/hProcess7"/>
    <dgm:cxn modelId="{65052BE8-02FE-4FBF-A5D4-6000291711D0}" type="presParOf" srcId="{D1682708-8E6F-42EC-A392-63A96EEE802D}" destId="{D5604E01-BCA1-41E4-B488-1256E9FBA5DB}" srcOrd="0" destOrd="0" presId="urn:microsoft.com/office/officeart/2005/8/layout/hProcess7"/>
    <dgm:cxn modelId="{FB94461D-B47D-41C4-8B2A-1E051F25379A}" type="presParOf" srcId="{D1682708-8E6F-42EC-A392-63A96EEE802D}" destId="{70AA7B8C-88EF-4667-AB94-B82F15847231}" srcOrd="1" destOrd="0" presId="urn:microsoft.com/office/officeart/2005/8/layout/hProcess7"/>
    <dgm:cxn modelId="{95C63B5C-A6E4-403C-BCFE-39872413040C}" type="presParOf" srcId="{D1682708-8E6F-42EC-A392-63A96EEE802D}" destId="{A5275A44-375A-4B65-95C4-1E1C2537B184}" srcOrd="2" destOrd="0" presId="urn:microsoft.com/office/officeart/2005/8/layout/hProcess7"/>
    <dgm:cxn modelId="{6E73C481-05CA-43DD-A75D-1D5FF1CD7EFE}" type="presParOf" srcId="{7CF44F0F-00F1-4356-B2F0-B3D12F4D0E38}" destId="{6659227B-CD5B-4CA5-90C1-9A256B490E6C}" srcOrd="5" destOrd="0" presId="urn:microsoft.com/office/officeart/2005/8/layout/hProcess7"/>
    <dgm:cxn modelId="{29B8179D-48D2-470A-B2B0-3CF3F9903353}" type="presParOf" srcId="{7CF44F0F-00F1-4356-B2F0-B3D12F4D0E38}" destId="{00DFDF24-4D89-46CB-8A33-CE17593D5455}" srcOrd="6" destOrd="0" presId="urn:microsoft.com/office/officeart/2005/8/layout/hProcess7"/>
    <dgm:cxn modelId="{1B4E9EF8-BF6B-4292-A4A8-3611ACE629BF}" type="presParOf" srcId="{00DFDF24-4D89-46CB-8A33-CE17593D5455}" destId="{F2E41D48-9A39-4BF2-897C-709A282BD921}" srcOrd="0" destOrd="0" presId="urn:microsoft.com/office/officeart/2005/8/layout/hProcess7"/>
    <dgm:cxn modelId="{C7FEEF54-0B50-4825-A27E-9D7B513830B5}" type="presParOf" srcId="{00DFDF24-4D89-46CB-8A33-CE17593D5455}" destId="{2725387D-BAAF-44E6-BA45-FCE9DDAC3B5C}" srcOrd="1" destOrd="0" presId="urn:microsoft.com/office/officeart/2005/8/layout/hProcess7"/>
    <dgm:cxn modelId="{369FB7F6-C81B-4382-B725-D98A082A4C3E}" type="presParOf" srcId="{00DFDF24-4D89-46CB-8A33-CE17593D5455}" destId="{6629BF77-8CE0-42C4-A04C-1991945EFDAA}" srcOrd="2" destOrd="0" presId="urn:microsoft.com/office/officeart/2005/8/layout/hProcess7"/>
    <dgm:cxn modelId="{4376FDEE-A851-40F3-9832-2A84AB82ED4C}" type="presParOf" srcId="{7CF44F0F-00F1-4356-B2F0-B3D12F4D0E38}" destId="{9ADEBA09-4E8E-45B4-A73D-863F206ABB82}" srcOrd="7" destOrd="0" presId="urn:microsoft.com/office/officeart/2005/8/layout/hProcess7"/>
    <dgm:cxn modelId="{2DCDD5F7-E248-49C3-B9F4-4FFCA687C3E7}" type="presParOf" srcId="{7CF44F0F-00F1-4356-B2F0-B3D12F4D0E38}" destId="{DF447887-D82D-4A1A-B181-A55E52E23123}" srcOrd="8" destOrd="0" presId="urn:microsoft.com/office/officeart/2005/8/layout/hProcess7"/>
    <dgm:cxn modelId="{ED01BEDF-2289-4571-AE93-7B196C374FB2}" type="presParOf" srcId="{DF447887-D82D-4A1A-B181-A55E52E23123}" destId="{DC389552-C9EE-4DDB-B9F3-25971B44B800}" srcOrd="0" destOrd="0" presId="urn:microsoft.com/office/officeart/2005/8/layout/hProcess7"/>
    <dgm:cxn modelId="{A4102256-7279-4514-9B76-BA4EAF253A4A}" type="presParOf" srcId="{DF447887-D82D-4A1A-B181-A55E52E23123}" destId="{EB70B951-6991-4C99-AA67-51E43D8CEB96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F7CFF5-5562-4ECE-A139-DBFDF9021FF0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</dgm:pt>
    <dgm:pt modelId="{EBFC506D-CEB0-4B13-A97C-2F6B89EB7AFE}">
      <dgm:prSet phldrT="[Texto]" custT="1"/>
      <dgm:spPr>
        <a:solidFill>
          <a:schemeClr val="tx1"/>
        </a:solidFill>
      </dgm:spPr>
      <dgm:t>
        <a:bodyPr/>
        <a:lstStyle/>
        <a:p>
          <a:r>
            <a:rPr lang="pt-B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Estratégias de Marketing e vendas</a:t>
          </a:r>
        </a:p>
      </dgm:t>
    </dgm:pt>
    <dgm:pt modelId="{05167B4E-4736-4830-A5AD-E2856B2111D3}" type="parTrans" cxnId="{F1A19171-80E8-4B3E-8EB6-A616A8B45FFE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B5B651-2B03-4887-BB84-786C02915B68}" type="sibTrans" cxnId="{F1A19171-80E8-4B3E-8EB6-A616A8B45FFE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1026ED-2340-4E7E-A57A-D86503A862EE}">
      <dgm:prSet phldrT="[Texto]" custT="1"/>
      <dgm:spPr>
        <a:solidFill>
          <a:schemeClr val="tx1"/>
        </a:solidFill>
      </dgm:spPr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TV, Rádio, Redes Sociais, Agências, Site</a:t>
          </a:r>
        </a:p>
      </dgm:t>
    </dgm:pt>
    <dgm:pt modelId="{6971DA8E-4119-484D-AAF9-389BE8B9AFC6}" type="parTrans" cxnId="{051CC406-9ED8-4E0F-A1EA-B5AAF5B9A957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6887DF-86AE-420B-8EED-7539A79E0836}" type="sibTrans" cxnId="{051CC406-9ED8-4E0F-A1EA-B5AAF5B9A957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614A1A-9784-4E9B-8262-96E33C1CA810}">
      <dgm:prSet phldrT="[Texto]" custT="1"/>
      <dgm:spPr>
        <a:solidFill>
          <a:schemeClr val="tx1"/>
        </a:solidFill>
      </dgm:spPr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Benchmarking para oferecer o melhor</a:t>
          </a:r>
        </a:p>
      </dgm:t>
    </dgm:pt>
    <dgm:pt modelId="{ACDB262C-37C4-411A-B8A0-FF701D10A8D3}" type="parTrans" cxnId="{6CACA489-7DD3-48ED-BD86-F73245B20177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2B5251-F06E-45BE-8F3C-501221844592}" type="sibTrans" cxnId="{6CACA489-7DD3-48ED-BD86-F73245B20177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528321-B4C8-4959-B21F-2A41D8FE08CA}" type="pres">
      <dgm:prSet presAssocID="{ADF7CFF5-5562-4ECE-A139-DBFDF9021FF0}" presName="linearFlow" presStyleCnt="0">
        <dgm:presLayoutVars>
          <dgm:dir/>
          <dgm:resizeHandles val="exact"/>
        </dgm:presLayoutVars>
      </dgm:prSet>
      <dgm:spPr/>
    </dgm:pt>
    <dgm:pt modelId="{01D71180-DD59-4EF3-B88C-F06280A35A77}" type="pres">
      <dgm:prSet presAssocID="{EBFC506D-CEB0-4B13-A97C-2F6B89EB7AFE}" presName="comp" presStyleCnt="0"/>
      <dgm:spPr/>
    </dgm:pt>
    <dgm:pt modelId="{0D7E4809-5D73-4F90-A84F-1386465C8F3D}" type="pres">
      <dgm:prSet presAssocID="{EBFC506D-CEB0-4B13-A97C-2F6B89EB7AFE}" presName="rect2" presStyleLbl="node1" presStyleIdx="0" presStyleCnt="3">
        <dgm:presLayoutVars>
          <dgm:bulletEnabled val="1"/>
        </dgm:presLayoutVars>
      </dgm:prSet>
      <dgm:spPr/>
    </dgm:pt>
    <dgm:pt modelId="{B2BEF933-0791-4894-BC90-B1CB2FBA19E9}" type="pres">
      <dgm:prSet presAssocID="{EBFC506D-CEB0-4B13-A97C-2F6B89EB7AFE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Internet com preenchimento sólido"/>
        </a:ext>
      </dgm:extLst>
    </dgm:pt>
    <dgm:pt modelId="{99CB9013-15A0-485F-B124-792231827DEB}" type="pres">
      <dgm:prSet presAssocID="{1FB5B651-2B03-4887-BB84-786C02915B68}" presName="sibTrans" presStyleCnt="0"/>
      <dgm:spPr/>
    </dgm:pt>
    <dgm:pt modelId="{EE416126-7D1E-4235-873B-3E1CDC521B8F}" type="pres">
      <dgm:prSet presAssocID="{DC1026ED-2340-4E7E-A57A-D86503A862EE}" presName="comp" presStyleCnt="0"/>
      <dgm:spPr/>
    </dgm:pt>
    <dgm:pt modelId="{5FA86462-B1BA-44B5-BD28-9CF1CDA3086E}" type="pres">
      <dgm:prSet presAssocID="{DC1026ED-2340-4E7E-A57A-D86503A862EE}" presName="rect2" presStyleLbl="node1" presStyleIdx="1" presStyleCnt="3">
        <dgm:presLayoutVars>
          <dgm:bulletEnabled val="1"/>
        </dgm:presLayoutVars>
      </dgm:prSet>
      <dgm:spPr/>
    </dgm:pt>
    <dgm:pt modelId="{EE88DBBF-C70F-47EA-9F24-3D3D52199407}" type="pres">
      <dgm:prSet presAssocID="{DC1026ED-2340-4E7E-A57A-D86503A862EE}" presName="rect1" presStyleLbl="ln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ntena parabólica com preenchimento sólido"/>
        </a:ext>
      </dgm:extLst>
    </dgm:pt>
    <dgm:pt modelId="{CB8D2E16-A4C3-48D6-983D-B73848EFD793}" type="pres">
      <dgm:prSet presAssocID="{C06887DF-86AE-420B-8EED-7539A79E0836}" presName="sibTrans" presStyleCnt="0"/>
      <dgm:spPr/>
    </dgm:pt>
    <dgm:pt modelId="{5DA268AE-7BD0-40E3-B701-082A32727AD1}" type="pres">
      <dgm:prSet presAssocID="{92614A1A-9784-4E9B-8262-96E33C1CA810}" presName="comp" presStyleCnt="0"/>
      <dgm:spPr/>
    </dgm:pt>
    <dgm:pt modelId="{B073D661-A5BE-41B8-8B4E-B892D0EC95C7}" type="pres">
      <dgm:prSet presAssocID="{92614A1A-9784-4E9B-8262-96E33C1CA810}" presName="rect2" presStyleLbl="node1" presStyleIdx="2" presStyleCnt="3">
        <dgm:presLayoutVars>
          <dgm:bulletEnabled val="1"/>
        </dgm:presLayoutVars>
      </dgm:prSet>
      <dgm:spPr/>
    </dgm:pt>
    <dgm:pt modelId="{FA3331CE-DB7A-4473-B963-D2D6F08407A0}" type="pres">
      <dgm:prSet presAssocID="{92614A1A-9784-4E9B-8262-96E33C1CA810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Conexões estrutura de tópicos"/>
        </a:ext>
      </dgm:extLst>
    </dgm:pt>
  </dgm:ptLst>
  <dgm:cxnLst>
    <dgm:cxn modelId="{051CC406-9ED8-4E0F-A1EA-B5AAF5B9A957}" srcId="{ADF7CFF5-5562-4ECE-A139-DBFDF9021FF0}" destId="{DC1026ED-2340-4E7E-A57A-D86503A862EE}" srcOrd="1" destOrd="0" parTransId="{6971DA8E-4119-484D-AAF9-389BE8B9AFC6}" sibTransId="{C06887DF-86AE-420B-8EED-7539A79E0836}"/>
    <dgm:cxn modelId="{B8D17C2D-28A5-48D9-9784-86626554AFE3}" type="presOf" srcId="{EBFC506D-CEB0-4B13-A97C-2F6B89EB7AFE}" destId="{0D7E4809-5D73-4F90-A84F-1386465C8F3D}" srcOrd="0" destOrd="0" presId="urn:microsoft.com/office/officeart/2008/layout/AlternatingPictureBlocks"/>
    <dgm:cxn modelId="{F1A19171-80E8-4B3E-8EB6-A616A8B45FFE}" srcId="{ADF7CFF5-5562-4ECE-A139-DBFDF9021FF0}" destId="{EBFC506D-CEB0-4B13-A97C-2F6B89EB7AFE}" srcOrd="0" destOrd="0" parTransId="{05167B4E-4736-4830-A5AD-E2856B2111D3}" sibTransId="{1FB5B651-2B03-4887-BB84-786C02915B68}"/>
    <dgm:cxn modelId="{B445AD5A-C390-4FA4-B760-FC8FBE5F3AE2}" type="presOf" srcId="{92614A1A-9784-4E9B-8262-96E33C1CA810}" destId="{B073D661-A5BE-41B8-8B4E-B892D0EC95C7}" srcOrd="0" destOrd="0" presId="urn:microsoft.com/office/officeart/2008/layout/AlternatingPictureBlocks"/>
    <dgm:cxn modelId="{6CACA489-7DD3-48ED-BD86-F73245B20177}" srcId="{ADF7CFF5-5562-4ECE-A139-DBFDF9021FF0}" destId="{92614A1A-9784-4E9B-8262-96E33C1CA810}" srcOrd="2" destOrd="0" parTransId="{ACDB262C-37C4-411A-B8A0-FF701D10A8D3}" sibTransId="{7E2B5251-F06E-45BE-8F3C-501221844592}"/>
    <dgm:cxn modelId="{80F783D1-86FC-4213-BBB6-F13A03E857AE}" type="presOf" srcId="{DC1026ED-2340-4E7E-A57A-D86503A862EE}" destId="{5FA86462-B1BA-44B5-BD28-9CF1CDA3086E}" srcOrd="0" destOrd="0" presId="urn:microsoft.com/office/officeart/2008/layout/AlternatingPictureBlocks"/>
    <dgm:cxn modelId="{467771E7-9805-4A02-8AE9-FBF97620E68E}" type="presOf" srcId="{ADF7CFF5-5562-4ECE-A139-DBFDF9021FF0}" destId="{57528321-B4C8-4959-B21F-2A41D8FE08CA}" srcOrd="0" destOrd="0" presId="urn:microsoft.com/office/officeart/2008/layout/AlternatingPictureBlocks"/>
    <dgm:cxn modelId="{0BB56A36-ACD0-4F32-95BE-A04305FEDA09}" type="presParOf" srcId="{57528321-B4C8-4959-B21F-2A41D8FE08CA}" destId="{01D71180-DD59-4EF3-B88C-F06280A35A77}" srcOrd="0" destOrd="0" presId="urn:microsoft.com/office/officeart/2008/layout/AlternatingPictureBlocks"/>
    <dgm:cxn modelId="{AB07A938-4FE1-4348-8D64-9B823F5BED02}" type="presParOf" srcId="{01D71180-DD59-4EF3-B88C-F06280A35A77}" destId="{0D7E4809-5D73-4F90-A84F-1386465C8F3D}" srcOrd="0" destOrd="0" presId="urn:microsoft.com/office/officeart/2008/layout/AlternatingPictureBlocks"/>
    <dgm:cxn modelId="{D5A6D4C3-4D20-40CC-81DD-38FDC3B3640A}" type="presParOf" srcId="{01D71180-DD59-4EF3-B88C-F06280A35A77}" destId="{B2BEF933-0791-4894-BC90-B1CB2FBA19E9}" srcOrd="1" destOrd="0" presId="urn:microsoft.com/office/officeart/2008/layout/AlternatingPictureBlocks"/>
    <dgm:cxn modelId="{ECB58008-1571-4E43-9722-98E34FD128F7}" type="presParOf" srcId="{57528321-B4C8-4959-B21F-2A41D8FE08CA}" destId="{99CB9013-15A0-485F-B124-792231827DEB}" srcOrd="1" destOrd="0" presId="urn:microsoft.com/office/officeart/2008/layout/AlternatingPictureBlocks"/>
    <dgm:cxn modelId="{408FEC4E-208E-4FA2-93FB-8088F1B5DBAC}" type="presParOf" srcId="{57528321-B4C8-4959-B21F-2A41D8FE08CA}" destId="{EE416126-7D1E-4235-873B-3E1CDC521B8F}" srcOrd="2" destOrd="0" presId="urn:microsoft.com/office/officeart/2008/layout/AlternatingPictureBlocks"/>
    <dgm:cxn modelId="{6C76F391-A146-4503-A8D0-D831F6002377}" type="presParOf" srcId="{EE416126-7D1E-4235-873B-3E1CDC521B8F}" destId="{5FA86462-B1BA-44B5-BD28-9CF1CDA3086E}" srcOrd="0" destOrd="0" presId="urn:microsoft.com/office/officeart/2008/layout/AlternatingPictureBlocks"/>
    <dgm:cxn modelId="{E18EE67E-106D-48C0-B1C2-F9F36387425F}" type="presParOf" srcId="{EE416126-7D1E-4235-873B-3E1CDC521B8F}" destId="{EE88DBBF-C70F-47EA-9F24-3D3D52199407}" srcOrd="1" destOrd="0" presId="urn:microsoft.com/office/officeart/2008/layout/AlternatingPictureBlocks"/>
    <dgm:cxn modelId="{0A26EF88-9A6A-445B-9663-B46C5770E75D}" type="presParOf" srcId="{57528321-B4C8-4959-B21F-2A41D8FE08CA}" destId="{CB8D2E16-A4C3-48D6-983D-B73848EFD793}" srcOrd="3" destOrd="0" presId="urn:microsoft.com/office/officeart/2008/layout/AlternatingPictureBlocks"/>
    <dgm:cxn modelId="{A001136B-B65B-49E7-ABAA-A7BBF0BE039C}" type="presParOf" srcId="{57528321-B4C8-4959-B21F-2A41D8FE08CA}" destId="{5DA268AE-7BD0-40E3-B701-082A32727AD1}" srcOrd="4" destOrd="0" presId="urn:microsoft.com/office/officeart/2008/layout/AlternatingPictureBlocks"/>
    <dgm:cxn modelId="{D933517F-F0EE-4165-A744-6F7324DA7045}" type="presParOf" srcId="{5DA268AE-7BD0-40E3-B701-082A32727AD1}" destId="{B073D661-A5BE-41B8-8B4E-B892D0EC95C7}" srcOrd="0" destOrd="0" presId="urn:microsoft.com/office/officeart/2008/layout/AlternatingPictureBlocks"/>
    <dgm:cxn modelId="{217B0D81-3441-4EF7-B146-29D0C703F8FE}" type="presParOf" srcId="{5DA268AE-7BD0-40E3-B701-082A32727AD1}" destId="{FA3331CE-DB7A-4473-B963-D2D6F08407A0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18EEF2-E117-46D3-A078-AF74BC25CB8A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C1DAAF6-997D-432E-9970-6F7ACFAB9E39}">
      <dgm:prSet phldrT="[Texto]" custT="1"/>
      <dgm:spPr>
        <a:solidFill>
          <a:schemeClr val="tx1"/>
        </a:solidFill>
      </dgm:spPr>
      <dgm:t>
        <a:bodyPr/>
        <a:lstStyle/>
        <a:p>
          <a:r>
            <a:rPr lang="pt-B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Projeções Financeiras  / Custo</a:t>
          </a:r>
        </a:p>
      </dgm:t>
    </dgm:pt>
    <dgm:pt modelId="{0442DC52-64BA-4725-8931-2E16A9181D23}" type="parTrans" cxnId="{10C6A3CB-8781-455E-929C-2AEC6171F743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88543C-3B5F-49DD-B4B3-E7DA32D4D8E9}" type="sibTrans" cxnId="{10C6A3CB-8781-455E-929C-2AEC6171F743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AFB18-335F-4340-A21E-D5F0F964FCD4}">
      <dgm:prSet phldrT="[Texto]" custT="1"/>
      <dgm:spPr>
        <a:solidFill>
          <a:schemeClr val="tx1"/>
        </a:solidFill>
      </dgm:spPr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Estimativa ano 2024  = R$222.000.000,00(milhões) em financiamentos.     Crescimento de 10%  com o investimento na plataforma, chegando a R$22.200.000,00 a mais no </a:t>
          </a:r>
          <a:r>
            <a:rPr lang="pt-BR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LUCRO</a:t>
          </a:r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anual</a:t>
          </a:r>
        </a:p>
      </dgm:t>
    </dgm:pt>
    <dgm:pt modelId="{7F8730E9-CAD6-4735-AF2F-B362CD6BAE8A}" type="parTrans" cxnId="{54C3C407-989C-4FCD-920A-8E24DD141F29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074E29-89ED-4EFF-BD13-371AC5CC1274}" type="sibTrans" cxnId="{54C3C407-989C-4FCD-920A-8E24DD141F29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650693-3EA2-4097-A9BF-68024370EE07}">
      <dgm:prSet phldrT="[Texto]" custT="1"/>
      <dgm:spPr>
        <a:solidFill>
          <a:schemeClr val="tx1"/>
        </a:solidFill>
      </dgm:spPr>
      <dgm:t>
        <a:bodyPr/>
        <a:lstStyle/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Investimento de R$155.666,67 mês por 6 meses = R$934.000,00</a:t>
          </a:r>
        </a:p>
        <a:p>
          <a:r>
            <a: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ROI (lucro sobre o investimento) será PAGO no primeiro mês de uso.</a:t>
          </a:r>
        </a:p>
      </dgm:t>
    </dgm:pt>
    <dgm:pt modelId="{E000F2BD-9B4F-4DAE-BC9D-7EFFA884404D}" type="parTrans" cxnId="{1B07B68A-721A-40F1-8EED-D53CB8DE5E71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CE127B-590A-4D14-9FB1-8AC96A904547}" type="sibTrans" cxnId="{1B07B68A-721A-40F1-8EED-D53CB8DE5E71}">
      <dgm:prSet/>
      <dgm:spPr/>
      <dgm:t>
        <a:bodyPr/>
        <a:lstStyle/>
        <a:p>
          <a:endParaRPr lang="pt-BR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E82FCF-5041-4521-9362-E8CEF3099A95}" type="pres">
      <dgm:prSet presAssocID="{C818EEF2-E117-46D3-A078-AF74BC25CB8A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6F57A0FE-DEAD-4684-A234-BE9CBAB28E32}" type="pres">
      <dgm:prSet presAssocID="{2C1DAAF6-997D-432E-9970-6F7ACFAB9E39}" presName="root" presStyleCnt="0">
        <dgm:presLayoutVars>
          <dgm:chMax/>
          <dgm:chPref val="4"/>
        </dgm:presLayoutVars>
      </dgm:prSet>
      <dgm:spPr/>
    </dgm:pt>
    <dgm:pt modelId="{603D35B6-8E1C-4ABC-9084-C895FB457854}" type="pres">
      <dgm:prSet presAssocID="{2C1DAAF6-997D-432E-9970-6F7ACFAB9E39}" presName="rootComposite" presStyleCnt="0">
        <dgm:presLayoutVars/>
      </dgm:prSet>
      <dgm:spPr/>
    </dgm:pt>
    <dgm:pt modelId="{114C4840-D981-419F-B573-57663C0E038D}" type="pres">
      <dgm:prSet presAssocID="{2C1DAAF6-997D-432E-9970-6F7ACFAB9E39}" presName="rootText" presStyleLbl="node0" presStyleIdx="0" presStyleCnt="1" custScaleX="100363" custLinFactNeighborX="285" custLinFactNeighborY="48473">
        <dgm:presLayoutVars>
          <dgm:chMax/>
          <dgm:chPref val="4"/>
        </dgm:presLayoutVars>
      </dgm:prSet>
      <dgm:spPr/>
    </dgm:pt>
    <dgm:pt modelId="{E54DA37A-FBC5-4EE4-80A6-2E568C4CB689}" type="pres">
      <dgm:prSet presAssocID="{2C1DAAF6-997D-432E-9970-6F7ACFAB9E39}" presName="childShape" presStyleCnt="0">
        <dgm:presLayoutVars>
          <dgm:chMax val="0"/>
          <dgm:chPref val="0"/>
        </dgm:presLayoutVars>
      </dgm:prSet>
      <dgm:spPr/>
    </dgm:pt>
    <dgm:pt modelId="{5B4A515A-862A-48BE-8ACC-BD4C3F347227}" type="pres">
      <dgm:prSet presAssocID="{620AFB18-335F-4340-A21E-D5F0F964FCD4}" presName="childComposite" presStyleCnt="0">
        <dgm:presLayoutVars>
          <dgm:chMax val="0"/>
          <dgm:chPref val="0"/>
        </dgm:presLayoutVars>
      </dgm:prSet>
      <dgm:spPr/>
    </dgm:pt>
    <dgm:pt modelId="{3074ACC9-3E21-4E8E-95A7-5061588361C7}" type="pres">
      <dgm:prSet presAssocID="{620AFB18-335F-4340-A21E-D5F0F964FCD4}" presName="Image" presStyleLbl="node1" presStyleIdx="0" presStyleCnt="2" custScaleX="140848" custScaleY="1448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Empréstimo com preenchimento sólido"/>
        </a:ext>
      </dgm:extLst>
    </dgm:pt>
    <dgm:pt modelId="{7719B50C-81F6-40DA-8BAE-DDED80104A8D}" type="pres">
      <dgm:prSet presAssocID="{620AFB18-335F-4340-A21E-D5F0F964FCD4}" presName="childText" presStyleLbl="lnNode1" presStyleIdx="0" presStyleCnt="2" custScaleX="97766" custScaleY="167243" custLinFactNeighborX="201" custLinFactNeighborY="16477">
        <dgm:presLayoutVars>
          <dgm:chMax val="0"/>
          <dgm:chPref val="0"/>
          <dgm:bulletEnabled val="1"/>
        </dgm:presLayoutVars>
      </dgm:prSet>
      <dgm:spPr/>
    </dgm:pt>
    <dgm:pt modelId="{5BDE4042-359B-4AF6-9A5A-E6B6184266AF}" type="pres">
      <dgm:prSet presAssocID="{A4650693-3EA2-4097-A9BF-68024370EE07}" presName="childComposite" presStyleCnt="0">
        <dgm:presLayoutVars>
          <dgm:chMax val="0"/>
          <dgm:chPref val="0"/>
        </dgm:presLayoutVars>
      </dgm:prSet>
      <dgm:spPr/>
    </dgm:pt>
    <dgm:pt modelId="{5A6D8B74-3A49-4EFD-A00A-DC52708E9A93}" type="pres">
      <dgm:prSet presAssocID="{A4650693-3EA2-4097-A9BF-68024370EE07}" presName="Image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edas estrutura de tópicos"/>
        </a:ext>
      </dgm:extLst>
    </dgm:pt>
    <dgm:pt modelId="{80D2D699-E5AD-419A-9FE3-166C205FD804}" type="pres">
      <dgm:prSet presAssocID="{A4650693-3EA2-4097-A9BF-68024370EE07}" presName="childText" presStyleLbl="lnNode1" presStyleIdx="1" presStyleCnt="2" custScaleY="100270">
        <dgm:presLayoutVars>
          <dgm:chMax val="0"/>
          <dgm:chPref val="0"/>
          <dgm:bulletEnabled val="1"/>
        </dgm:presLayoutVars>
      </dgm:prSet>
      <dgm:spPr/>
    </dgm:pt>
  </dgm:ptLst>
  <dgm:cxnLst>
    <dgm:cxn modelId="{54C3C407-989C-4FCD-920A-8E24DD141F29}" srcId="{2C1DAAF6-997D-432E-9970-6F7ACFAB9E39}" destId="{620AFB18-335F-4340-A21E-D5F0F964FCD4}" srcOrd="0" destOrd="0" parTransId="{7F8730E9-CAD6-4735-AF2F-B362CD6BAE8A}" sibTransId="{31074E29-89ED-4EFF-BD13-371AC5CC1274}"/>
    <dgm:cxn modelId="{3097AF3D-5DE4-4FF8-AABD-0A37F830B51D}" type="presOf" srcId="{A4650693-3EA2-4097-A9BF-68024370EE07}" destId="{80D2D699-E5AD-419A-9FE3-166C205FD804}" srcOrd="0" destOrd="0" presId="urn:microsoft.com/office/officeart/2008/layout/PictureAccentList"/>
    <dgm:cxn modelId="{1B07B68A-721A-40F1-8EED-D53CB8DE5E71}" srcId="{2C1DAAF6-997D-432E-9970-6F7ACFAB9E39}" destId="{A4650693-3EA2-4097-A9BF-68024370EE07}" srcOrd="1" destOrd="0" parTransId="{E000F2BD-9B4F-4DAE-BC9D-7EFFA884404D}" sibTransId="{4ECE127B-590A-4D14-9FB1-8AC96A904547}"/>
    <dgm:cxn modelId="{EE0A3A94-567B-4BFD-8980-CD93BB5E5467}" type="presOf" srcId="{620AFB18-335F-4340-A21E-D5F0F964FCD4}" destId="{7719B50C-81F6-40DA-8BAE-DDED80104A8D}" srcOrd="0" destOrd="0" presId="urn:microsoft.com/office/officeart/2008/layout/PictureAccentList"/>
    <dgm:cxn modelId="{10C6A3CB-8781-455E-929C-2AEC6171F743}" srcId="{C818EEF2-E117-46D3-A078-AF74BC25CB8A}" destId="{2C1DAAF6-997D-432E-9970-6F7ACFAB9E39}" srcOrd="0" destOrd="0" parTransId="{0442DC52-64BA-4725-8931-2E16A9181D23}" sibTransId="{9588543C-3B5F-49DD-B4B3-E7DA32D4D8E9}"/>
    <dgm:cxn modelId="{0EDB9DD7-80B4-4698-8828-53DA71FE24E0}" type="presOf" srcId="{2C1DAAF6-997D-432E-9970-6F7ACFAB9E39}" destId="{114C4840-D981-419F-B573-57663C0E038D}" srcOrd="0" destOrd="0" presId="urn:microsoft.com/office/officeart/2008/layout/PictureAccentList"/>
    <dgm:cxn modelId="{0AF825F6-8010-488B-A325-B1219FBB2AE0}" type="presOf" srcId="{C818EEF2-E117-46D3-A078-AF74BC25CB8A}" destId="{C4E82FCF-5041-4521-9362-E8CEF3099A95}" srcOrd="0" destOrd="0" presId="urn:microsoft.com/office/officeart/2008/layout/PictureAccentList"/>
    <dgm:cxn modelId="{37CBDAEC-1212-4F6E-9E58-65852EC3140A}" type="presParOf" srcId="{C4E82FCF-5041-4521-9362-E8CEF3099A95}" destId="{6F57A0FE-DEAD-4684-A234-BE9CBAB28E32}" srcOrd="0" destOrd="0" presId="urn:microsoft.com/office/officeart/2008/layout/PictureAccentList"/>
    <dgm:cxn modelId="{9CE756E9-EEB9-468A-AA4B-E83A0B39F582}" type="presParOf" srcId="{6F57A0FE-DEAD-4684-A234-BE9CBAB28E32}" destId="{603D35B6-8E1C-4ABC-9084-C895FB457854}" srcOrd="0" destOrd="0" presId="urn:microsoft.com/office/officeart/2008/layout/PictureAccentList"/>
    <dgm:cxn modelId="{6192AA24-8D85-48A8-8717-39FA1D9999C3}" type="presParOf" srcId="{603D35B6-8E1C-4ABC-9084-C895FB457854}" destId="{114C4840-D981-419F-B573-57663C0E038D}" srcOrd="0" destOrd="0" presId="urn:microsoft.com/office/officeart/2008/layout/PictureAccentList"/>
    <dgm:cxn modelId="{2ED73640-A8EA-4906-935E-7C198E55FC16}" type="presParOf" srcId="{6F57A0FE-DEAD-4684-A234-BE9CBAB28E32}" destId="{E54DA37A-FBC5-4EE4-80A6-2E568C4CB689}" srcOrd="1" destOrd="0" presId="urn:microsoft.com/office/officeart/2008/layout/PictureAccentList"/>
    <dgm:cxn modelId="{6C14D0D7-0D61-4600-8DCF-0F55CF55E812}" type="presParOf" srcId="{E54DA37A-FBC5-4EE4-80A6-2E568C4CB689}" destId="{5B4A515A-862A-48BE-8ACC-BD4C3F347227}" srcOrd="0" destOrd="0" presId="urn:microsoft.com/office/officeart/2008/layout/PictureAccentList"/>
    <dgm:cxn modelId="{8931DF8E-03D2-43BE-99F3-C7997B50B67D}" type="presParOf" srcId="{5B4A515A-862A-48BE-8ACC-BD4C3F347227}" destId="{3074ACC9-3E21-4E8E-95A7-5061588361C7}" srcOrd="0" destOrd="0" presId="urn:microsoft.com/office/officeart/2008/layout/PictureAccentList"/>
    <dgm:cxn modelId="{34DF7955-D07C-4EBC-B5A2-7B06891A0DF1}" type="presParOf" srcId="{5B4A515A-862A-48BE-8ACC-BD4C3F347227}" destId="{7719B50C-81F6-40DA-8BAE-DDED80104A8D}" srcOrd="1" destOrd="0" presId="urn:microsoft.com/office/officeart/2008/layout/PictureAccentList"/>
    <dgm:cxn modelId="{78FC37C3-CA25-4AC7-8B5E-5A72870706A3}" type="presParOf" srcId="{E54DA37A-FBC5-4EE4-80A6-2E568C4CB689}" destId="{5BDE4042-359B-4AF6-9A5A-E6B6184266AF}" srcOrd="1" destOrd="0" presId="urn:microsoft.com/office/officeart/2008/layout/PictureAccentList"/>
    <dgm:cxn modelId="{734F50AF-432A-4B07-8CC8-CE0F4F018880}" type="presParOf" srcId="{5BDE4042-359B-4AF6-9A5A-E6B6184266AF}" destId="{5A6D8B74-3A49-4EFD-A00A-DC52708E9A93}" srcOrd="0" destOrd="0" presId="urn:microsoft.com/office/officeart/2008/layout/PictureAccentList"/>
    <dgm:cxn modelId="{5D80B802-0081-49F1-9087-70813360E092}" type="presParOf" srcId="{5BDE4042-359B-4AF6-9A5A-E6B6184266AF}" destId="{80D2D699-E5AD-419A-9FE3-166C205FD80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DBFEA-AF8A-4545-90E4-4F8360CA447F}">
      <dsp:nvSpPr>
        <dsp:cNvPr id="0" name=""/>
        <dsp:cNvSpPr/>
      </dsp:nvSpPr>
      <dsp:spPr>
        <a:xfrm rot="5400000">
          <a:off x="391307" y="850602"/>
          <a:ext cx="1329305" cy="16041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2F119-10D7-4165-BAC4-1CA37FDDB6EA}">
      <dsp:nvSpPr>
        <dsp:cNvPr id="0" name=""/>
        <dsp:cNvSpPr/>
      </dsp:nvSpPr>
      <dsp:spPr>
        <a:xfrm>
          <a:off x="695723" y="202"/>
          <a:ext cx="1782415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Reestruturar a área da TI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7046" y="31525"/>
        <a:ext cx="1719769" cy="1006803"/>
      </dsp:txXfrm>
    </dsp:sp>
    <dsp:sp modelId="{733BD512-D0CA-452D-96BE-C6BCB08DCC7C}">
      <dsp:nvSpPr>
        <dsp:cNvPr id="0" name=""/>
        <dsp:cNvSpPr/>
      </dsp:nvSpPr>
      <dsp:spPr>
        <a:xfrm rot="5400000">
          <a:off x="391205" y="2187514"/>
          <a:ext cx="1329507" cy="160417"/>
        </a:xfrm>
        <a:prstGeom prst="rect">
          <a:avLst/>
        </a:prstGeom>
        <a:solidFill>
          <a:schemeClr val="accent2">
            <a:shade val="90000"/>
            <a:hueOff val="-43087"/>
            <a:satOff val="744"/>
            <a:lumOff val="51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36BCD-F74B-4579-8ABA-B349997A308D}">
      <dsp:nvSpPr>
        <dsp:cNvPr id="0" name=""/>
        <dsp:cNvSpPr/>
      </dsp:nvSpPr>
      <dsp:spPr>
        <a:xfrm>
          <a:off x="695723" y="1337013"/>
          <a:ext cx="1782415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Melhorar a Governança TI e a Gestão</a:t>
          </a:r>
        </a:p>
      </dsp:txBody>
      <dsp:txXfrm>
        <a:off x="727046" y="1368336"/>
        <a:ext cx="1719769" cy="1006803"/>
      </dsp:txXfrm>
    </dsp:sp>
    <dsp:sp modelId="{01CB160E-F3EC-4247-912F-187F36B56B41}">
      <dsp:nvSpPr>
        <dsp:cNvPr id="0" name=""/>
        <dsp:cNvSpPr/>
      </dsp:nvSpPr>
      <dsp:spPr>
        <a:xfrm rot="21599741">
          <a:off x="1059712" y="2855920"/>
          <a:ext cx="2678685" cy="160417"/>
        </a:xfrm>
        <a:prstGeom prst="rect">
          <a:avLst/>
        </a:prstGeom>
        <a:solidFill>
          <a:schemeClr val="accent2">
            <a:shade val="90000"/>
            <a:hueOff val="-86174"/>
            <a:satOff val="1487"/>
            <a:lumOff val="101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15B30-F4D2-4A81-AD6C-0B15679C21F4}">
      <dsp:nvSpPr>
        <dsp:cNvPr id="0" name=""/>
        <dsp:cNvSpPr/>
      </dsp:nvSpPr>
      <dsp:spPr>
        <a:xfrm>
          <a:off x="695723" y="2674026"/>
          <a:ext cx="1782415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Valorizar o conhecimento</a:t>
          </a:r>
        </a:p>
      </dsp:txBody>
      <dsp:txXfrm>
        <a:off x="727046" y="2705349"/>
        <a:ext cx="1719769" cy="1006803"/>
      </dsp:txXfrm>
    </dsp:sp>
    <dsp:sp modelId="{E0F6589E-8EEC-40DB-8ECB-E10234A602BB}">
      <dsp:nvSpPr>
        <dsp:cNvPr id="0" name=""/>
        <dsp:cNvSpPr/>
      </dsp:nvSpPr>
      <dsp:spPr>
        <a:xfrm rot="16200000">
          <a:off x="3078832" y="2187413"/>
          <a:ext cx="1329305" cy="160417"/>
        </a:xfrm>
        <a:prstGeom prst="rect">
          <a:avLst/>
        </a:prstGeom>
        <a:solidFill>
          <a:schemeClr val="accent2">
            <a:shade val="90000"/>
            <a:hueOff val="-129261"/>
            <a:satOff val="2231"/>
            <a:lumOff val="152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C9F60-D9BC-43DF-987E-89BC2EC051C7}">
      <dsp:nvSpPr>
        <dsp:cNvPr id="0" name=""/>
        <dsp:cNvSpPr/>
      </dsp:nvSpPr>
      <dsp:spPr>
        <a:xfrm>
          <a:off x="3066335" y="2673824"/>
          <a:ext cx="2416242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Qualidade e excelência em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Produtos, serviços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7658" y="2705147"/>
        <a:ext cx="2353596" cy="1006803"/>
      </dsp:txXfrm>
    </dsp:sp>
    <dsp:sp modelId="{AD81454F-7F3B-4362-8160-556B1FFD12D1}">
      <dsp:nvSpPr>
        <dsp:cNvPr id="0" name=""/>
        <dsp:cNvSpPr/>
      </dsp:nvSpPr>
      <dsp:spPr>
        <a:xfrm rot="16200000">
          <a:off x="3078832" y="850602"/>
          <a:ext cx="1329305" cy="160417"/>
        </a:xfrm>
        <a:prstGeom prst="rect">
          <a:avLst/>
        </a:prstGeom>
        <a:solidFill>
          <a:schemeClr val="accent2">
            <a:shade val="90000"/>
            <a:hueOff val="-172349"/>
            <a:satOff val="2974"/>
            <a:lumOff val="203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39E00-82EC-493E-B833-17E46DCAD9E3}">
      <dsp:nvSpPr>
        <dsp:cNvPr id="0" name=""/>
        <dsp:cNvSpPr/>
      </dsp:nvSpPr>
      <dsp:spPr>
        <a:xfrm>
          <a:off x="3383249" y="1337013"/>
          <a:ext cx="1782415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Segurança</a:t>
          </a:r>
        </a:p>
      </dsp:txBody>
      <dsp:txXfrm>
        <a:off x="3414572" y="1368336"/>
        <a:ext cx="1719769" cy="1006803"/>
      </dsp:txXfrm>
    </dsp:sp>
    <dsp:sp modelId="{2D6DCEFA-ACFA-4F95-BC2C-042CDE3B576D}">
      <dsp:nvSpPr>
        <dsp:cNvPr id="0" name=""/>
        <dsp:cNvSpPr/>
      </dsp:nvSpPr>
      <dsp:spPr>
        <a:xfrm>
          <a:off x="3748235" y="182196"/>
          <a:ext cx="2679022" cy="160417"/>
        </a:xfrm>
        <a:prstGeom prst="rect">
          <a:avLst/>
        </a:prstGeom>
        <a:solidFill>
          <a:schemeClr val="accent2">
            <a:shade val="90000"/>
            <a:hueOff val="-215436"/>
            <a:satOff val="3718"/>
            <a:lumOff val="254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DC2D2-0917-4DF5-A4A6-AA6829DCA08D}">
      <dsp:nvSpPr>
        <dsp:cNvPr id="0" name=""/>
        <dsp:cNvSpPr/>
      </dsp:nvSpPr>
      <dsp:spPr>
        <a:xfrm>
          <a:off x="3146544" y="202"/>
          <a:ext cx="2255824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Primar pela ética profissional e sustentabilidade</a:t>
          </a:r>
        </a:p>
      </dsp:txBody>
      <dsp:txXfrm>
        <a:off x="3177867" y="31525"/>
        <a:ext cx="2193178" cy="1006803"/>
      </dsp:txXfrm>
    </dsp:sp>
    <dsp:sp modelId="{BF6B5ED4-D113-43A4-B76A-8522DEB566C0}">
      <dsp:nvSpPr>
        <dsp:cNvPr id="0" name=""/>
        <dsp:cNvSpPr/>
      </dsp:nvSpPr>
      <dsp:spPr>
        <a:xfrm rot="5400000">
          <a:off x="5766358" y="850602"/>
          <a:ext cx="1329305" cy="160417"/>
        </a:xfrm>
        <a:prstGeom prst="rect">
          <a:avLst/>
        </a:prstGeom>
        <a:solidFill>
          <a:schemeClr val="accent2">
            <a:shade val="90000"/>
            <a:hueOff val="-258523"/>
            <a:satOff val="4461"/>
            <a:lumOff val="305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7EE6-DF17-4D91-ADD2-5227C61C6441}">
      <dsp:nvSpPr>
        <dsp:cNvPr id="0" name=""/>
        <dsp:cNvSpPr/>
      </dsp:nvSpPr>
      <dsp:spPr>
        <a:xfrm>
          <a:off x="6070775" y="202"/>
          <a:ext cx="1782415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Minimizar custos 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2098" y="31525"/>
        <a:ext cx="1719769" cy="1006803"/>
      </dsp:txXfrm>
    </dsp:sp>
    <dsp:sp modelId="{172870D4-D36B-4ABC-B519-0D9B9C4C63F0}">
      <dsp:nvSpPr>
        <dsp:cNvPr id="0" name=""/>
        <dsp:cNvSpPr/>
      </dsp:nvSpPr>
      <dsp:spPr>
        <a:xfrm rot="5400000">
          <a:off x="5766358" y="2187413"/>
          <a:ext cx="1329305" cy="160417"/>
        </a:xfrm>
        <a:prstGeom prst="rect">
          <a:avLst/>
        </a:prstGeom>
        <a:solidFill>
          <a:schemeClr val="accent2">
            <a:shade val="90000"/>
            <a:hueOff val="-301610"/>
            <a:satOff val="5205"/>
            <a:lumOff val="356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07AB-1954-40A5-BA84-4C28DD491273}">
      <dsp:nvSpPr>
        <dsp:cNvPr id="0" name=""/>
        <dsp:cNvSpPr/>
      </dsp:nvSpPr>
      <dsp:spPr>
        <a:xfrm>
          <a:off x="6070775" y="1337013"/>
          <a:ext cx="1782415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Maximizar recursos 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2098" y="1368336"/>
        <a:ext cx="1719769" cy="1006803"/>
      </dsp:txXfrm>
    </dsp:sp>
    <dsp:sp modelId="{F23400B0-BF4C-4050-9965-2F3F02977970}">
      <dsp:nvSpPr>
        <dsp:cNvPr id="0" name=""/>
        <dsp:cNvSpPr/>
      </dsp:nvSpPr>
      <dsp:spPr>
        <a:xfrm>
          <a:off x="6070775" y="2673824"/>
          <a:ext cx="1782415" cy="106944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Auferir lucros com 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Área de TI</a:t>
          </a:r>
        </a:p>
      </dsp:txBody>
      <dsp:txXfrm>
        <a:off x="6102098" y="2705147"/>
        <a:ext cx="1719769" cy="1006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1793-9D8F-424D-8642-839973EE1A23}">
      <dsp:nvSpPr>
        <dsp:cNvPr id="0" name=""/>
        <dsp:cNvSpPr/>
      </dsp:nvSpPr>
      <dsp:spPr>
        <a:xfrm>
          <a:off x="6611" y="-595495"/>
          <a:ext cx="3516313" cy="3439886"/>
        </a:xfrm>
        <a:prstGeom prst="roundRect">
          <a:avLst>
            <a:gd name="adj" fmla="val 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6200000">
        <a:off x="-1052110" y="463226"/>
        <a:ext cx="2820706" cy="703262"/>
      </dsp:txXfrm>
    </dsp:sp>
    <dsp:sp modelId="{55614105-12EB-4AD1-954D-D3CB6B42B748}">
      <dsp:nvSpPr>
        <dsp:cNvPr id="0" name=""/>
        <dsp:cNvSpPr/>
      </dsp:nvSpPr>
      <dsp:spPr>
        <a:xfrm>
          <a:off x="713953" y="-595495"/>
          <a:ext cx="2619653" cy="343988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 PRINCÍPIOS      – ISO/IEC 38.500</a:t>
          </a:r>
          <a:endParaRPr lang="pt-BR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Responsabilidade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Estratégia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Aquisições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Desempenho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Conformidade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Comportamento   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  Humano</a:t>
          </a:r>
        </a:p>
      </dsp:txBody>
      <dsp:txXfrm>
        <a:off x="713953" y="-595495"/>
        <a:ext cx="2619653" cy="3439886"/>
      </dsp:txXfrm>
    </dsp:sp>
    <dsp:sp modelId="{D5604E01-BCA1-41E4-B488-1256E9FBA5DB}">
      <dsp:nvSpPr>
        <dsp:cNvPr id="0" name=""/>
        <dsp:cNvSpPr/>
      </dsp:nvSpPr>
      <dsp:spPr>
        <a:xfrm>
          <a:off x="3469408" y="-595495"/>
          <a:ext cx="5814805" cy="4630877"/>
        </a:xfrm>
        <a:prstGeom prst="roundRect">
          <a:avLst>
            <a:gd name="adj" fmla="val 5000"/>
          </a:avLst>
        </a:prstGeom>
        <a:solidFill>
          <a:schemeClr val="tx1"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6200000">
        <a:off x="2152228" y="721683"/>
        <a:ext cx="3797319" cy="1162961"/>
      </dsp:txXfrm>
    </dsp:sp>
    <dsp:sp modelId="{C6676002-A232-4166-B303-F8879B484386}">
      <dsp:nvSpPr>
        <dsp:cNvPr id="0" name=""/>
        <dsp:cNvSpPr/>
      </dsp:nvSpPr>
      <dsp:spPr>
        <a:xfrm rot="5400000">
          <a:off x="3413004" y="2086180"/>
          <a:ext cx="505649" cy="5358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5A44-375A-4B65-95C4-1E1C2537B184}">
      <dsp:nvSpPr>
        <dsp:cNvPr id="0" name=""/>
        <dsp:cNvSpPr/>
      </dsp:nvSpPr>
      <dsp:spPr>
        <a:xfrm>
          <a:off x="4469808" y="-595495"/>
          <a:ext cx="4332030" cy="4630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 OBJETIVOS ESTRATÉGICOS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OE1 - Reestruturar a área de TI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OE2 - Melhorar a gestão e implantar a Governança de TI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OE3 - Primar pela ética profissional, sustentabilidade, qualidade e excelência dos produtos e serviços oferecidos aos clientes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OE4 - Aumentar e melhorar o conhecimento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 5 - Auferir lucros por intermédio da área de TI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OE 6 - Melhorar a Segurança de Informação</a:t>
          </a:r>
        </a:p>
      </dsp:txBody>
      <dsp:txXfrm>
        <a:off x="4469808" y="-595495"/>
        <a:ext cx="4332030" cy="4630877"/>
      </dsp:txXfrm>
    </dsp:sp>
    <dsp:sp modelId="{DC389552-C9EE-4DDB-B9F3-25971B44B800}">
      <dsp:nvSpPr>
        <dsp:cNvPr id="0" name=""/>
        <dsp:cNvSpPr/>
      </dsp:nvSpPr>
      <dsp:spPr>
        <a:xfrm rot="5400000">
          <a:off x="9587811" y="629206"/>
          <a:ext cx="1873676" cy="3439886"/>
        </a:xfrm>
        <a:prstGeom prst="roundRect">
          <a:avLst>
            <a:gd name="adj" fmla="val 5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*INICIATIVAS ESTRATÉGICAS  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* PLANO DE AÇÃO</a:t>
          </a:r>
        </a:p>
      </dsp:txBody>
      <dsp:txXfrm rot="-5400000">
        <a:off x="9423886" y="1412312"/>
        <a:ext cx="2820706" cy="374735"/>
      </dsp:txXfrm>
    </dsp:sp>
    <dsp:sp modelId="{2725387D-BAAF-44E6-BA45-FCE9DDAC3B5C}">
      <dsp:nvSpPr>
        <dsp:cNvPr id="0" name=""/>
        <dsp:cNvSpPr/>
      </dsp:nvSpPr>
      <dsp:spPr>
        <a:xfrm rot="5400000">
          <a:off x="9352850" y="2086180"/>
          <a:ext cx="505649" cy="5358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E4809-5D73-4F90-A84F-1386465C8F3D}">
      <dsp:nvSpPr>
        <dsp:cNvPr id="0" name=""/>
        <dsp:cNvSpPr/>
      </dsp:nvSpPr>
      <dsp:spPr>
        <a:xfrm>
          <a:off x="2260206" y="832"/>
          <a:ext cx="2156465" cy="97533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Estratégias de Marketing e vendas</a:t>
          </a:r>
        </a:p>
      </dsp:txBody>
      <dsp:txXfrm>
        <a:off x="2260206" y="832"/>
        <a:ext cx="2156465" cy="975334"/>
      </dsp:txXfrm>
    </dsp:sp>
    <dsp:sp modelId="{B2BEF933-0791-4894-BC90-B1CB2FBA19E9}">
      <dsp:nvSpPr>
        <dsp:cNvPr id="0" name=""/>
        <dsp:cNvSpPr/>
      </dsp:nvSpPr>
      <dsp:spPr>
        <a:xfrm>
          <a:off x="1198066" y="832"/>
          <a:ext cx="965581" cy="975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86462-B1BA-44B5-BD28-9CF1CDA3086E}">
      <dsp:nvSpPr>
        <dsp:cNvPr id="0" name=""/>
        <dsp:cNvSpPr/>
      </dsp:nvSpPr>
      <dsp:spPr>
        <a:xfrm>
          <a:off x="1198066" y="1137097"/>
          <a:ext cx="2156465" cy="97533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TV, Rádio, Redes Sociais, Agências, Site</a:t>
          </a:r>
        </a:p>
      </dsp:txBody>
      <dsp:txXfrm>
        <a:off x="1198066" y="1137097"/>
        <a:ext cx="2156465" cy="975334"/>
      </dsp:txXfrm>
    </dsp:sp>
    <dsp:sp modelId="{EE88DBBF-C70F-47EA-9F24-3D3D52199407}">
      <dsp:nvSpPr>
        <dsp:cNvPr id="0" name=""/>
        <dsp:cNvSpPr/>
      </dsp:nvSpPr>
      <dsp:spPr>
        <a:xfrm>
          <a:off x="3451089" y="1137097"/>
          <a:ext cx="965581" cy="975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3D661-A5BE-41B8-8B4E-B892D0EC95C7}">
      <dsp:nvSpPr>
        <dsp:cNvPr id="0" name=""/>
        <dsp:cNvSpPr/>
      </dsp:nvSpPr>
      <dsp:spPr>
        <a:xfrm>
          <a:off x="2260206" y="2273362"/>
          <a:ext cx="2156465" cy="975334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Benchmarking para oferecer o melhor</a:t>
          </a:r>
        </a:p>
      </dsp:txBody>
      <dsp:txXfrm>
        <a:off x="2260206" y="2273362"/>
        <a:ext cx="2156465" cy="975334"/>
      </dsp:txXfrm>
    </dsp:sp>
    <dsp:sp modelId="{FA3331CE-DB7A-4473-B963-D2D6F08407A0}">
      <dsp:nvSpPr>
        <dsp:cNvPr id="0" name=""/>
        <dsp:cNvSpPr/>
      </dsp:nvSpPr>
      <dsp:spPr>
        <a:xfrm>
          <a:off x="1198066" y="2273362"/>
          <a:ext cx="965581" cy="975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C4840-D981-419F-B573-57663C0E038D}">
      <dsp:nvSpPr>
        <dsp:cNvPr id="0" name=""/>
        <dsp:cNvSpPr/>
      </dsp:nvSpPr>
      <dsp:spPr>
        <a:xfrm>
          <a:off x="28868" y="362882"/>
          <a:ext cx="8906584" cy="71023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Projeções Financeiras  / Custo</a:t>
          </a:r>
        </a:p>
      </dsp:txBody>
      <dsp:txXfrm>
        <a:off x="49670" y="383684"/>
        <a:ext cx="8864980" cy="668634"/>
      </dsp:txXfrm>
    </dsp:sp>
    <dsp:sp modelId="{3074ACC9-3E21-4E8E-95A7-5061588361C7}">
      <dsp:nvSpPr>
        <dsp:cNvPr id="0" name=""/>
        <dsp:cNvSpPr/>
      </dsp:nvSpPr>
      <dsp:spPr>
        <a:xfrm>
          <a:off x="3370" y="936357"/>
          <a:ext cx="1000356" cy="1028489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9B50C-81F6-40DA-8BAE-DDED80104A8D}">
      <dsp:nvSpPr>
        <dsp:cNvPr id="0" name=""/>
        <dsp:cNvSpPr/>
      </dsp:nvSpPr>
      <dsp:spPr>
        <a:xfrm>
          <a:off x="995369" y="973716"/>
          <a:ext cx="7940083" cy="1187824"/>
        </a:xfrm>
        <a:prstGeom prst="roundRect">
          <a:avLst>
            <a:gd name="adj" fmla="val 166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Estimativa ano 2024  = R$222.000.000,00(milhões) em financiamentos.     Crescimento de 10%  com o investimento na plataforma, chegando a R$22.200.000,00 a mais no </a:t>
          </a:r>
          <a:r>
            <a:rPr lang="pt-BR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LUCRO</a:t>
          </a: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anual</a:t>
          </a:r>
        </a:p>
      </dsp:txBody>
      <dsp:txXfrm>
        <a:off x="1053364" y="1031711"/>
        <a:ext cx="7824093" cy="1071834"/>
      </dsp:txXfrm>
    </dsp:sp>
    <dsp:sp modelId="{5A6D8B74-3A49-4EFD-A00A-DC52708E9A93}">
      <dsp:nvSpPr>
        <dsp:cNvPr id="0" name=""/>
        <dsp:cNvSpPr/>
      </dsp:nvSpPr>
      <dsp:spPr>
        <a:xfrm>
          <a:off x="57711" y="2130701"/>
          <a:ext cx="710238" cy="71023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2D699-E5AD-419A-9FE3-166C205FD804}">
      <dsp:nvSpPr>
        <dsp:cNvPr id="0" name=""/>
        <dsp:cNvSpPr/>
      </dsp:nvSpPr>
      <dsp:spPr>
        <a:xfrm>
          <a:off x="810564" y="2129742"/>
          <a:ext cx="8121518" cy="712156"/>
        </a:xfrm>
        <a:prstGeom prst="roundRect">
          <a:avLst>
            <a:gd name="adj" fmla="val 1667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Investimento de R$155.666,67 mês por 6 meses = R$934.000,00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ROI (lucro sobre o investimento) será PAGO no primeiro mês de uso.</a:t>
          </a:r>
        </a:p>
      </dsp:txBody>
      <dsp:txXfrm>
        <a:off x="845335" y="2164513"/>
        <a:ext cx="8051976" cy="642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01/07/2024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01/07/2024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Objetivo do trabalho (deve ser falado pelo gerente de projeto no início da apresentação, junto com a apresentação dos integrantes da equipe. 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Exemplo: “Bom dia, me chamo Jéssica, sou a gerente de projeto. Os outros integrantes da equipe são: Fabiane, </a:t>
            </a:r>
            <a:r>
              <a:rPr lang="pt-BR" dirty="0" err="1"/>
              <a:t>Lusianna</a:t>
            </a:r>
            <a:r>
              <a:rPr lang="pt-BR" dirty="0"/>
              <a:t> e Vinícius. E vamos apresentar o PDTI do Banco do Brasil para o biênio 2025/2026. O objetivo deste trabalho é apresentar o PDTI, os macroprocessos e plano de negócios para o Banco do Brasil S.A.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56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533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341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8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105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375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79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401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75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5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60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78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782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21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6035" y="2509400"/>
            <a:ext cx="6871855" cy="803563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>
              <a:lnSpc>
                <a:spcPct val="100000"/>
              </a:lnSpc>
            </a:pPr>
            <a:br>
              <a:rPr lang="pt-BR" sz="5400" dirty="0"/>
            </a:br>
            <a:br>
              <a:rPr lang="pt-BR" sz="5400" dirty="0"/>
            </a:br>
            <a:r>
              <a:rPr lang="pt-BR" sz="5400" dirty="0"/>
              <a:t>Banco do Brasil S.A.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3B261BE-C047-2171-D923-1BAA9B2442B3}"/>
              </a:ext>
            </a:extLst>
          </p:cNvPr>
          <p:cNvSpPr txBox="1">
            <a:spLocks/>
          </p:cNvSpPr>
          <p:nvPr/>
        </p:nvSpPr>
        <p:spPr>
          <a:xfrm>
            <a:off x="2479964" y="1013104"/>
            <a:ext cx="5860473" cy="96289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0000"/>
              </a:lnSpc>
            </a:pPr>
            <a:br>
              <a:rPr lang="pt-BR" dirty="0"/>
            </a:br>
            <a:br>
              <a:rPr lang="pt-BR" dirty="0"/>
            </a:br>
            <a:r>
              <a:rPr lang="pt-BR" dirty="0"/>
              <a:t>PDTI 2025-2026</a:t>
            </a:r>
          </a:p>
        </p:txBody>
      </p:sp>
      <p:pic>
        <p:nvPicPr>
          <p:cNvPr id="1026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D25AE166-A49B-925D-7572-510A9A87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890" y="0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603CE25-4784-D2E5-A7E9-7C1ACA8D5A7B}"/>
              </a:ext>
            </a:extLst>
          </p:cNvPr>
          <p:cNvSpPr txBox="1">
            <a:spLocks/>
          </p:cNvSpPr>
          <p:nvPr/>
        </p:nvSpPr>
        <p:spPr>
          <a:xfrm>
            <a:off x="9518072" y="4592786"/>
            <a:ext cx="2867892" cy="188942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b="0" dirty="0"/>
              <a:t>Equipe: </a:t>
            </a:r>
          </a:p>
          <a:p>
            <a:pPr>
              <a:lnSpc>
                <a:spcPct val="100000"/>
              </a:lnSpc>
            </a:pPr>
            <a:r>
              <a:rPr lang="pt-BR" sz="2000" b="0" dirty="0"/>
              <a:t>Fabiane Moreno </a:t>
            </a:r>
          </a:p>
          <a:p>
            <a:pPr>
              <a:lnSpc>
                <a:spcPct val="100000"/>
              </a:lnSpc>
            </a:pPr>
            <a:r>
              <a:rPr lang="pt-BR" sz="2000" b="0" dirty="0"/>
              <a:t>Jéssica Simas</a:t>
            </a:r>
          </a:p>
          <a:p>
            <a:pPr>
              <a:lnSpc>
                <a:spcPct val="100000"/>
              </a:lnSpc>
            </a:pPr>
            <a:r>
              <a:rPr lang="pt-BR" sz="2000" b="0" dirty="0" err="1"/>
              <a:t>Lusianna</a:t>
            </a:r>
            <a:r>
              <a:rPr lang="pt-BR" sz="2000" b="0" dirty="0"/>
              <a:t> Soares</a:t>
            </a:r>
          </a:p>
          <a:p>
            <a:pPr>
              <a:lnSpc>
                <a:spcPct val="100000"/>
              </a:lnSpc>
            </a:pPr>
            <a:r>
              <a:rPr lang="pt-BR" sz="2000" b="0" dirty="0"/>
              <a:t>Vinícius Simon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Gestão do Conhecimento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C869ABB-7B02-75AC-E075-95D78E59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653" y="177168"/>
            <a:ext cx="3351100" cy="65036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0C3B679-D387-6F66-4E14-571CD933254C}"/>
              </a:ext>
            </a:extLst>
          </p:cNvPr>
          <p:cNvSpPr txBox="1"/>
          <p:nvPr/>
        </p:nvSpPr>
        <p:spPr>
          <a:xfrm>
            <a:off x="594360" y="2472274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Competências para a área de TI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3A346F-B258-E0DC-6196-7E1C4C35363B}"/>
              </a:ext>
            </a:extLst>
          </p:cNvPr>
          <p:cNvSpPr txBox="1"/>
          <p:nvPr/>
        </p:nvSpPr>
        <p:spPr>
          <a:xfrm>
            <a:off x="1351456" y="3084524"/>
            <a:ext cx="5968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Líderes;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da Informação e Cibernética;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D594279-E196-6C54-3B56-61FBF1F2F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214" y="4478155"/>
            <a:ext cx="3192576" cy="21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6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02D0AAA-2C43-6B21-8F26-607921BA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522854"/>
            <a:ext cx="7936230" cy="13807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Ética e Sustentabilidade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38003B5-B430-17C1-FCB1-A345A6ED97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2947" y="2375985"/>
            <a:ext cx="5341218" cy="399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Educação Ambiental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Campanhas de Conscientização Digital;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Programas de Educação em Escolas;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Workshops para Empresários e Agricultores;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Simuladores e Ferramentas Online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4A2FCB4-C48B-B013-A6DE-5C1A8BE8553C}"/>
              </a:ext>
            </a:extLst>
          </p:cNvPr>
          <p:cNvSpPr txBox="1">
            <a:spLocks/>
          </p:cNvSpPr>
          <p:nvPr/>
        </p:nvSpPr>
        <p:spPr>
          <a:xfrm>
            <a:off x="6616260" y="2336876"/>
            <a:ext cx="5341218" cy="3839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Responsabilidade Socioambiental</a:t>
            </a:r>
          </a:p>
          <a:p>
            <a:pPr marL="0" indent="0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Fundo de Investimento Verde;</a:t>
            </a:r>
          </a:p>
          <a:p>
            <a:pPr marL="342900" indent="-34290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Auditorias Ambientais e Sociais Regulares;</a:t>
            </a:r>
          </a:p>
          <a:p>
            <a:pPr marL="342900" indent="-34290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Incentivos para Empresas com Certificações Sustentáveis;</a:t>
            </a:r>
          </a:p>
          <a:p>
            <a:pPr marL="342900" indent="-34290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Programas de Voluntariado Corporativo;</a:t>
            </a:r>
          </a:p>
          <a:p>
            <a:pPr marL="342900" indent="-342900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Parcerias Estratégicas para Desenvolvimento Sustentável .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1FD093A-2149-4B9C-33E1-B1DCE6EB5317}"/>
              </a:ext>
            </a:extLst>
          </p:cNvPr>
          <p:cNvCxnSpPr>
            <a:cxnSpLocks/>
          </p:cNvCxnSpPr>
          <p:nvPr/>
        </p:nvCxnSpPr>
        <p:spPr>
          <a:xfrm>
            <a:off x="6239576" y="2323848"/>
            <a:ext cx="0" cy="34655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C50774-A52E-1B72-3521-A71557D7C374}"/>
              </a:ext>
            </a:extLst>
          </p:cNvPr>
          <p:cNvSpPr txBox="1"/>
          <p:nvPr/>
        </p:nvSpPr>
        <p:spPr>
          <a:xfrm>
            <a:off x="3344731" y="6028293"/>
            <a:ext cx="6238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Código de Ética se encontra no anexo III do PDTI.</a:t>
            </a:r>
          </a:p>
        </p:txBody>
      </p:sp>
    </p:spTree>
    <p:extLst>
      <p:ext uri="{BB962C8B-B14F-4D97-AF65-F5344CB8AC3E}">
        <p14:creationId xmlns:p14="http://schemas.microsoft.com/office/powerpoint/2010/main" val="420465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6035" y="2509400"/>
            <a:ext cx="6871855" cy="803563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>
              <a:lnSpc>
                <a:spcPct val="100000"/>
              </a:lnSpc>
            </a:pPr>
            <a:r>
              <a:rPr lang="pt-BR" sz="5400" dirty="0"/>
              <a:t>Plano de Negócios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3B261BE-C047-2171-D923-1BAA9B2442B3}"/>
              </a:ext>
            </a:extLst>
          </p:cNvPr>
          <p:cNvSpPr txBox="1">
            <a:spLocks/>
          </p:cNvSpPr>
          <p:nvPr/>
        </p:nvSpPr>
        <p:spPr>
          <a:xfrm>
            <a:off x="2479964" y="1013104"/>
            <a:ext cx="7038108" cy="96289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0000"/>
              </a:lnSpc>
            </a:pPr>
            <a:br>
              <a:rPr lang="pt-BR" dirty="0"/>
            </a:br>
            <a:br>
              <a:rPr lang="pt-BR" dirty="0"/>
            </a:br>
            <a:r>
              <a:rPr lang="pt-BR" dirty="0"/>
              <a:t>Empreendedorismo</a:t>
            </a:r>
          </a:p>
        </p:txBody>
      </p:sp>
      <p:pic>
        <p:nvPicPr>
          <p:cNvPr id="1026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D25AE166-A49B-925D-7572-510A9A87C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990" y="4846320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4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Plano de Negócio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986FF1-9FE8-FD35-CD52-40F5A5989E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18420"/>
            <a:ext cx="10218020" cy="359747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Produto/Serviço:</a:t>
            </a:r>
          </a:p>
          <a:p>
            <a:pPr algn="just"/>
            <a:r>
              <a:rPr lang="pt-BR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Criação de um simulador de crédito imobiliário para não correntista e correntista.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Mercado:</a:t>
            </a:r>
          </a:p>
          <a:p>
            <a:pPr algn="just"/>
            <a:r>
              <a:rPr lang="pt-BR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Segundo estimativas do estudo, a demanda habitacional no Brasil deve crescer cerca de 1,2% ao ano nos próximos 10 anos, ou mais 9 milhões de moradias. Considerando a distribuição da demanda, apenas 7% serão atendidos por subsídios e 30% por recursos com taxas regulados advindos do FGTS, mas a grande maioria, isto é, aproximadamente 63%, será financiada pelo mercado.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Concorrentes:</a:t>
            </a:r>
          </a:p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principais são: a Caixa Econômica Federal, Banco BRB, Banco Inter, além dos tradicionais Bradesco e Santander, etc., todos tem bons simuladores que são fortes concorrentes ao BB.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BDB9CF6B-E470-350E-7EC4-B04FEFA8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5070763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0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59F3EEC-C737-498B-4DE2-75C18EA55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248899"/>
              </p:ext>
            </p:extLst>
          </p:nvPr>
        </p:nvGraphicFramePr>
        <p:xfrm>
          <a:off x="2261936" y="949528"/>
          <a:ext cx="5614738" cy="324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0A0BBC6-90AF-4876-286C-A2B705CD6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035454"/>
              </p:ext>
            </p:extLst>
          </p:nvPr>
        </p:nvGraphicFramePr>
        <p:xfrm>
          <a:off x="850232" y="3810036"/>
          <a:ext cx="8935453" cy="286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F8D0E233-795A-D80F-D260-9213F8F20DFB}"/>
              </a:ext>
            </a:extLst>
          </p:cNvPr>
          <p:cNvSpPr txBox="1">
            <a:spLocks/>
          </p:cNvSpPr>
          <p:nvPr/>
        </p:nvSpPr>
        <p:spPr>
          <a:xfrm>
            <a:off x="449982" y="0"/>
            <a:ext cx="7956082" cy="7620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4400" dirty="0"/>
              <a:t>Plano de Negócio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F49A0A0-942E-1EA9-E79C-60B702741C1E}"/>
              </a:ext>
            </a:extLst>
          </p:cNvPr>
          <p:cNvSpPr/>
          <p:nvPr/>
        </p:nvSpPr>
        <p:spPr>
          <a:xfrm>
            <a:off x="449982" y="3810036"/>
            <a:ext cx="2357386" cy="3890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5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Plano de Negócio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57BEC9B-498A-49A8-DE11-F437B32EEF5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2202115"/>
            <a:ext cx="10859703" cy="1114590"/>
          </a:xfrm>
        </p:spPr>
        <p:txBody>
          <a:bodyPr>
            <a:no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Utilizadas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desenvolvimento será em linguagem Java em seu </a:t>
            </a:r>
            <a:r>
              <a:rPr lang="pt-BR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pt-BR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já o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vai ser em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React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anco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dados Oracle;</a:t>
            </a:r>
          </a:p>
          <a:p>
            <a:pPr marL="540385">
              <a:lnSpc>
                <a:spcPct val="150000"/>
              </a:lnSpc>
            </a:pPr>
            <a:r>
              <a:rPr lang="pt-BR" sz="20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Disponibilidade</a:t>
            </a:r>
            <a:r>
              <a:rPr lang="pt-B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82613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acesso estará disponível 24 (vinte e quatro) horas por dia, 7 (sete) dias por semana.</a:t>
            </a:r>
          </a:p>
          <a:p>
            <a:pPr marL="540385">
              <a:lnSpc>
                <a:spcPct val="150000"/>
              </a:lnSpc>
            </a:pPr>
            <a:r>
              <a:rPr lang="pt-BR" sz="20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Segurança</a:t>
            </a:r>
            <a:r>
              <a:rPr lang="pt-B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82613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controle de acessos ao servidor será utilizado o </a:t>
            </a:r>
            <a:r>
              <a:rPr lang="pt-BR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Active </a:t>
            </a:r>
            <a:r>
              <a:rPr lang="pt-BR" sz="20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Directory</a:t>
            </a:r>
            <a:r>
              <a:rPr lang="pt-BR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Os dados do usuário inseridos durante a simulação serão criptografados.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BDB9CF6B-E470-350E-7EC4-B04FEFA8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5070763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52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3191577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Arquitetura </a:t>
            </a:r>
            <a:br>
              <a:rPr lang="pt-BR" dirty="0"/>
            </a:br>
            <a:r>
              <a:rPr lang="pt-BR" dirty="0"/>
              <a:t>proposta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1EC478D8-4BF2-87C6-B9A2-0439D9FBA1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01" y="110034"/>
            <a:ext cx="4939666" cy="6637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698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Custos</a:t>
            </a:r>
          </a:p>
        </p:txBody>
      </p:sp>
      <p:pic>
        <p:nvPicPr>
          <p:cNvPr id="9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BDB9CF6B-E470-350E-7EC4-B04FEFA8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5070763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8FA3436-9AFB-0BDD-1373-D1AD45F5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20916"/>
              </p:ext>
            </p:extLst>
          </p:nvPr>
        </p:nvGraphicFramePr>
        <p:xfrm>
          <a:off x="1206818" y="2625072"/>
          <a:ext cx="9778364" cy="3529265"/>
        </p:xfrm>
        <a:graphic>
          <a:graphicData uri="http://schemas.openxmlformats.org/drawingml/2006/table">
            <a:tbl>
              <a:tblPr firstRow="1" lastRow="1" bandRow="1">
                <a:tableStyleId>{8A107856-5554-42FB-B03E-39F5DBC370BA}</a:tableStyleId>
              </a:tblPr>
              <a:tblGrid>
                <a:gridCol w="4889182">
                  <a:extLst>
                    <a:ext uri="{9D8B030D-6E8A-4147-A177-3AD203B41FA5}">
                      <a16:colId xmlns:a16="http://schemas.microsoft.com/office/drawing/2014/main" val="60720286"/>
                    </a:ext>
                  </a:extLst>
                </a:gridCol>
                <a:gridCol w="4889182">
                  <a:extLst>
                    <a:ext uri="{9D8B030D-6E8A-4147-A177-3AD203B41FA5}">
                      <a16:colId xmlns:a16="http://schemas.microsoft.com/office/drawing/2014/main" val="2288629871"/>
                    </a:ext>
                  </a:extLst>
                </a:gridCol>
              </a:tblGrid>
              <a:tr h="7058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ITENS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Preço total (R$)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76473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 milhões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439645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 milhões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11822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Serviços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3,05 milhões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010802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GERAL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401.050.000,00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8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5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9D87059-E114-B1AA-3C11-C5BD42F26A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057327"/>
            <a:ext cx="8116504" cy="370851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pt-B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 alinhamento da TI com o plano estratégico;</a:t>
            </a:r>
          </a:p>
          <a:p>
            <a:pPr>
              <a:lnSpc>
                <a:spcPct val="170000"/>
              </a:lnSpc>
            </a:pPr>
            <a:r>
              <a:rPr lang="pt-B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Atender melhor as áreas de negócios;</a:t>
            </a:r>
          </a:p>
          <a:p>
            <a:pPr>
              <a:lnSpc>
                <a:spcPct val="170000"/>
              </a:lnSpc>
            </a:pPr>
            <a:r>
              <a:rPr lang="pt-B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Aumentar a efetividade dos processos prestados pela área de TI;</a:t>
            </a:r>
          </a:p>
          <a:p>
            <a:pPr>
              <a:lnSpc>
                <a:spcPct val="170000"/>
              </a:lnSpc>
            </a:pPr>
            <a:r>
              <a:rPr lang="pt-BR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Conseguir mais recursos e investimentos.</a:t>
            </a:r>
          </a:p>
        </p:txBody>
      </p:sp>
      <p:pic>
        <p:nvPicPr>
          <p:cNvPr id="6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CD20AA12-DD18-B960-20DB-91D8492B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345" y="5145307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7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603504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 pela atenção!</a:t>
            </a:r>
          </a:p>
        </p:txBody>
      </p:sp>
      <p:pic>
        <p:nvPicPr>
          <p:cNvPr id="3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B219E752-91BA-1625-8AC8-4462BA8E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Alinhamento da TI ao Planejamento Estratégico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5500528-BDEF-5606-5E3B-CEBF64517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615280"/>
              </p:ext>
            </p:extLst>
          </p:nvPr>
        </p:nvGraphicFramePr>
        <p:xfrm>
          <a:off x="2672234" y="2394857"/>
          <a:ext cx="8548914" cy="374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92" y="193964"/>
            <a:ext cx="9778365" cy="7890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SWOT do Banco do Brasil S.A.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6C26A0-8834-2167-6F67-19703FA78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427645"/>
              </p:ext>
            </p:extLst>
          </p:nvPr>
        </p:nvGraphicFramePr>
        <p:xfrm>
          <a:off x="311727" y="1544839"/>
          <a:ext cx="11568545" cy="5000435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114300">
                    <a:prstClr val="black"/>
                  </a:innerShdw>
                </a:effectLst>
                <a:tableStyleId>{8A107856-5554-42FB-B03E-39F5DBC370BA}</a:tableStyleId>
              </a:tblPr>
              <a:tblGrid>
                <a:gridCol w="5796402">
                  <a:extLst>
                    <a:ext uri="{9D8B030D-6E8A-4147-A177-3AD203B41FA5}">
                      <a16:colId xmlns:a16="http://schemas.microsoft.com/office/drawing/2014/main" val="2696914384"/>
                    </a:ext>
                  </a:extLst>
                </a:gridCol>
                <a:gridCol w="5772143">
                  <a:extLst>
                    <a:ext uri="{9D8B030D-6E8A-4147-A177-3AD203B41FA5}">
                      <a16:colId xmlns:a16="http://schemas.microsoft.com/office/drawing/2014/main" val="1702738061"/>
                    </a:ext>
                  </a:extLst>
                </a:gridCol>
              </a:tblGrid>
              <a:tr h="420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Forças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endParaRPr lang="pt-BR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Equipes com variados perfis profissionais;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Equipe motivada e comprometida;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Ambiente de trabalho saudável e colaborativo;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Rápida adaptação as mudanças;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Amplitude da linha de produtos e serviços;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Marca reconhecida nacionalmente e internacionalmente;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Capacidade orçamentária alta.</a:t>
                      </a:r>
                      <a:endParaRPr lang="pt-BR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8" marR="56408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pt-BR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Fraquezas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Processos licitatórios lentos;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Burocratização elevada;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Plano de carreira ultrapassado;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Rotatividade de funcionários;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Dificuldade de reter talentos;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Buscar a melhoria da governança de TI e gestão da qualidade;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Aprimorar a segurança da informação e do conhecimento;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Necessidade de melhorar e focar na ética profissional e desenvolvimento sustentável; </a:t>
                      </a:r>
                    </a:p>
                    <a:p>
                      <a:pPr marL="342900" lvl="0" indent="-342900" fontAlgn="base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pt-BR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Buscar novas formas de empreendedorismo no ramo financeiro.</a:t>
                      </a:r>
                    </a:p>
                    <a:p>
                      <a:pPr marL="228600" fontAlgn="base">
                        <a:lnSpc>
                          <a:spcPct val="107000"/>
                        </a:lnSpc>
                      </a:pPr>
                      <a:r>
                        <a:rPr lang="pt-BR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408" marR="56408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263108"/>
                  </a:ext>
                </a:extLst>
              </a:tr>
            </a:tbl>
          </a:graphicData>
        </a:graphic>
      </p:graphicFrame>
      <p:pic>
        <p:nvPicPr>
          <p:cNvPr id="9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BDB9CF6B-E470-350E-7EC4-B04FEFA8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5070763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3576587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Organograma proposto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76F66E5-8CBE-CD75-7596-C75EE21B06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6" r="25907"/>
          <a:stretch/>
        </p:blipFill>
        <p:spPr bwMode="auto">
          <a:xfrm>
            <a:off x="4753319" y="400385"/>
            <a:ext cx="5623735" cy="60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19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BDB9CF6B-E470-350E-7EC4-B04FEFA8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791" y="-65728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62E35A34-0331-3984-F77E-36A8397E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102875"/>
            <a:ext cx="10954753" cy="149128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Governança de TI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CABF6353-4410-C2FA-2A59-C761F642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878764"/>
              </p:ext>
            </p:extLst>
          </p:nvPr>
        </p:nvGraphicFramePr>
        <p:xfrm>
          <a:off x="-240631" y="2951201"/>
          <a:ext cx="11468100" cy="3439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789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Gestão da Segurança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986FF1-9FE8-FD35-CD52-40F5A5989E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435894"/>
            <a:ext cx="9778364" cy="359747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Gestão da Segurança da Informação é um pilar estratégico para o BB, garantindo a proteção dos clientes, a conformidade e a continuidade dos negócios;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PSI tem as diretrizes que nortearão as normas e padrões que tratam da proteção da informação, abrangendo alguns aspectos como: utilização, armazenamento, distribuição, confidencialidade, disponibilidade, integridade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tanto nós desenvolvemos uma nova Política de Segurança da Informação que se encontra no Anexo II do PDTI.</a:t>
            </a:r>
          </a:p>
        </p:txBody>
      </p:sp>
      <p:pic>
        <p:nvPicPr>
          <p:cNvPr id="9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BDB9CF6B-E470-350E-7EC4-B04FEFA8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5070763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Gestão de Qualidade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45A66-92A9-067C-72D2-3FF6462C9A7E}"/>
              </a:ext>
            </a:extLst>
          </p:cNvPr>
          <p:cNvSpPr txBox="1"/>
          <p:nvPr/>
        </p:nvSpPr>
        <p:spPr>
          <a:xfrm>
            <a:off x="1818559" y="2389545"/>
            <a:ext cx="6348687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fontAlgn="base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Banco do Brasil almeja alcançar o nível 3 do CMMI, mas para isso precisa implantar os seguintes processos do nível 2 do CMMI para a área de TI: </a:t>
            </a:r>
          </a:p>
          <a:p>
            <a:pPr marL="540385" indent="540385" fontAlgn="base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fontAlgn="base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Acordos de Fornecedores - SAM (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Agreement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Management); </a:t>
            </a:r>
          </a:p>
          <a:p>
            <a:pPr marL="342900" lvl="0" indent="-342900" fontAlgn="base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Garantia da Qualidade de Processo e Produto - PPQA (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</a:t>
            </a:r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A874965-4048-8C59-2337-85022F78FB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4" r="5444"/>
          <a:stretch/>
        </p:blipFill>
        <p:spPr bwMode="auto">
          <a:xfrm>
            <a:off x="8167246" y="2260643"/>
            <a:ext cx="3725415" cy="2629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287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Gestão do Conhecimento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3811C055-8C79-BD2D-5D92-E1276361E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5" y="3143082"/>
            <a:ext cx="6208295" cy="323465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A0C6468-6BCC-5AB5-F634-F28CC0ECA3B5}"/>
              </a:ext>
            </a:extLst>
          </p:cNvPr>
          <p:cNvSpPr txBox="1"/>
          <p:nvPr/>
        </p:nvSpPr>
        <p:spPr>
          <a:xfrm>
            <a:off x="594360" y="2333181"/>
            <a:ext cx="1087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de Gestão do Conhecimento na TI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3AA75F-7ECA-EC63-846B-76132FA8931D}"/>
              </a:ext>
            </a:extLst>
          </p:cNvPr>
          <p:cNvSpPr txBox="1"/>
          <p:nvPr/>
        </p:nvSpPr>
        <p:spPr>
          <a:xfrm>
            <a:off x="626503" y="3205778"/>
            <a:ext cx="4665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Maturidade: Gestão do Conhecimento está institucionalizada na Instituição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DFCD86-6C2B-ECD5-6A13-0C56493C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525" y="4049293"/>
            <a:ext cx="30956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4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Gestão do Conhecimento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pic>
        <p:nvPicPr>
          <p:cNvPr id="5" name="Picture 2" descr="Banco do Brasil 01 Logo PNG Transparent &amp; SVG Vector - Freebie Supply">
            <a:extLst>
              <a:ext uri="{FF2B5EF4-FFF2-40B4-BE49-F238E27FC236}">
                <a16:creationId xmlns:a16="http://schemas.microsoft.com/office/drawing/2014/main" id="{1574FD7B-816F-9E3A-4151-E0EE5FF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54" y="5126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4EEA796-8E9C-5640-354C-F876D1C6B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22" y="4512225"/>
            <a:ext cx="8849126" cy="13785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F0DCA0-C1A6-F27C-BAE3-CDD3934D34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2" t="481" r="-81" b="-1"/>
          <a:stretch/>
        </p:blipFill>
        <p:spPr>
          <a:xfrm>
            <a:off x="806744" y="2359299"/>
            <a:ext cx="6945198" cy="5230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95A2EA-6C9A-C2C0-FE3C-9AB7BF3962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" r="-1" b="7494"/>
          <a:stretch/>
        </p:blipFill>
        <p:spPr>
          <a:xfrm>
            <a:off x="815582" y="2987951"/>
            <a:ext cx="6936360" cy="4740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9895B3E-4B3F-3446-CF5F-87E89E599C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5" t="3963" b="4839"/>
          <a:stretch/>
        </p:blipFill>
        <p:spPr>
          <a:xfrm>
            <a:off x="815582" y="3611825"/>
            <a:ext cx="6936360" cy="664369"/>
          </a:xfrm>
          <a:prstGeom prst="rect">
            <a:avLst/>
          </a:prstGeom>
        </p:spPr>
      </p:pic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83B229E3-7138-F2A3-69FB-F38413B06DFC}"/>
              </a:ext>
            </a:extLst>
          </p:cNvPr>
          <p:cNvSpPr/>
          <p:nvPr/>
        </p:nvSpPr>
        <p:spPr>
          <a:xfrm>
            <a:off x="7908239" y="2477488"/>
            <a:ext cx="3436608" cy="1572115"/>
          </a:xfrm>
          <a:prstGeom prst="leftArrow">
            <a:avLst/>
          </a:prstGeom>
          <a:solidFill>
            <a:srgbClr val="F9DD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Pontos Fracos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3510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BANCO DO BRASIL">
      <a:dk1>
        <a:srgbClr val="000000"/>
      </a:dk1>
      <a:lt1>
        <a:srgbClr val="FFFFFF"/>
      </a:lt1>
      <a:dk2>
        <a:srgbClr val="E4E4E4"/>
      </a:dk2>
      <a:lt2>
        <a:srgbClr val="0038A8"/>
      </a:lt2>
      <a:accent1>
        <a:srgbClr val="A9D4DB"/>
      </a:accent1>
      <a:accent2>
        <a:srgbClr val="F9DD16"/>
      </a:accent2>
      <a:accent3>
        <a:srgbClr val="4495A2"/>
      </a:accent3>
      <a:accent4>
        <a:srgbClr val="7F7F7F"/>
      </a:accent4>
      <a:accent5>
        <a:srgbClr val="E06742"/>
      </a:accent5>
      <a:accent6>
        <a:srgbClr val="F9DD16"/>
      </a:accent6>
      <a:hlink>
        <a:srgbClr val="4495A2"/>
      </a:hlink>
      <a:folHlink>
        <a:srgbClr val="0038A8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{9D4CC2A7-8C27-4A0D-8E3D-285340ABA0BE}tf78853419_win32</Template>
  <TotalTime>303</TotalTime>
  <Words>1037</Words>
  <Application>Microsoft Office PowerPoint</Application>
  <PresentationFormat>Widescreen</PresentationFormat>
  <Paragraphs>165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Franklin Gothic Demi</vt:lpstr>
      <vt:lpstr>Symbol</vt:lpstr>
      <vt:lpstr>Times New Roman</vt:lpstr>
      <vt:lpstr>Personalizado</vt:lpstr>
      <vt:lpstr>  Banco do Brasil S.A.</vt:lpstr>
      <vt:lpstr>Alinhamento da TI ao Planejamento Estratégico</vt:lpstr>
      <vt:lpstr>SWOT do Banco do Brasil S.A.</vt:lpstr>
      <vt:lpstr>Organograma proposto</vt:lpstr>
      <vt:lpstr>Governança de TI</vt:lpstr>
      <vt:lpstr>Gestão da Segurança da Informação</vt:lpstr>
      <vt:lpstr>Gestão de Qualidade</vt:lpstr>
      <vt:lpstr>Gestão do Conhecimento</vt:lpstr>
      <vt:lpstr>Gestão do Conhecimento</vt:lpstr>
      <vt:lpstr>Gestão do Conhecimento</vt:lpstr>
      <vt:lpstr>Ética e Sustentabilidade</vt:lpstr>
      <vt:lpstr>Plano de Negócios</vt:lpstr>
      <vt:lpstr>Plano de Negócio</vt:lpstr>
      <vt:lpstr>Apresentação do PowerPoint</vt:lpstr>
      <vt:lpstr>Plano de Negócio</vt:lpstr>
      <vt:lpstr>Arquitetura  proposta</vt:lpstr>
      <vt:lpstr>Custos</vt:lpstr>
      <vt:lpstr>Conclusão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JÉSSICA SIMAS</dc:creator>
  <cp:lastModifiedBy>JÉSSICA SIMAS</cp:lastModifiedBy>
  <cp:revision>60</cp:revision>
  <dcterms:created xsi:type="dcterms:W3CDTF">2024-06-14T14:11:03Z</dcterms:created>
  <dcterms:modified xsi:type="dcterms:W3CDTF">2024-07-01T20:45:30Z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