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68" r:id="rId2"/>
    <p:sldId id="257" r:id="rId3"/>
    <p:sldId id="265" r:id="rId4"/>
    <p:sldId id="260" r:id="rId5"/>
    <p:sldId id="261" r:id="rId6"/>
    <p:sldId id="266" r:id="rId7"/>
    <p:sldId id="262" r:id="rId8"/>
    <p:sldId id="267" r:id="rId9"/>
    <p:sldId id="264" r:id="rId10"/>
  </p:sldIdLst>
  <p:sldSz cx="9144000" cy="6858000" type="screen4x3"/>
  <p:notesSz cx="6858000" cy="9144000"/>
  <p:defaultTextStyle>
    <a:defPPr>
      <a:defRPr lang="en-US"/>
    </a:defPPr>
    <a:lvl1pPr algn="l">
      <a:spcBef>
        <a:spcPts val="0"/>
      </a:spcBef>
      <a:spcAft>
        <a:spcPts val="0"/>
      </a:spcAft>
      <a:defRPr>
        <a:solidFill>
          <a:schemeClr val="tx1"/>
        </a:solidFill>
        <a:latin typeface="Calibri"/>
        <a:ea typeface="+mn-ea"/>
        <a:cs typeface="+mn-cs"/>
      </a:defRPr>
    </a:lvl1pPr>
    <a:lvl2pPr marL="457200" algn="l">
      <a:spcBef>
        <a:spcPts val="0"/>
      </a:spcBef>
      <a:spcAft>
        <a:spcPts val="0"/>
      </a:spcAft>
      <a:defRPr>
        <a:solidFill>
          <a:schemeClr val="tx1"/>
        </a:solidFill>
        <a:latin typeface="Calibri"/>
        <a:ea typeface="+mn-ea"/>
        <a:cs typeface="+mn-cs"/>
      </a:defRPr>
    </a:lvl2pPr>
    <a:lvl3pPr marL="914400" algn="l">
      <a:spcBef>
        <a:spcPts val="0"/>
      </a:spcBef>
      <a:spcAft>
        <a:spcPts val="0"/>
      </a:spcAft>
      <a:defRPr>
        <a:solidFill>
          <a:schemeClr val="tx1"/>
        </a:solidFill>
        <a:latin typeface="Calibri"/>
        <a:ea typeface="+mn-ea"/>
        <a:cs typeface="+mn-cs"/>
      </a:defRPr>
    </a:lvl3pPr>
    <a:lvl4pPr marL="1371600" algn="l">
      <a:spcBef>
        <a:spcPts val="0"/>
      </a:spcBef>
      <a:spcAft>
        <a:spcPts val="0"/>
      </a:spcAft>
      <a:defRPr>
        <a:solidFill>
          <a:schemeClr val="tx1"/>
        </a:solidFill>
        <a:latin typeface="Calibri"/>
        <a:ea typeface="+mn-ea"/>
        <a:cs typeface="+mn-cs"/>
      </a:defRPr>
    </a:lvl4pPr>
    <a:lvl5pPr marL="1828800" algn="l">
      <a:spcBef>
        <a:spcPts val="0"/>
      </a:spcBef>
      <a:spcAft>
        <a:spcPts val="0"/>
      </a:spcAft>
      <a:defRPr>
        <a:solidFill>
          <a:schemeClr val="tx1"/>
        </a:solidFill>
        <a:latin typeface="Calibri"/>
        <a:ea typeface="+mn-ea"/>
        <a:cs typeface="+mn-cs"/>
      </a:defRPr>
    </a:lvl5pPr>
    <a:lvl6pPr marL="2286000" algn="l" defTabSz="914400">
      <a:defRPr>
        <a:solidFill>
          <a:schemeClr val="tx1"/>
        </a:solidFill>
        <a:latin typeface="Calibri"/>
        <a:ea typeface="+mn-ea"/>
        <a:cs typeface="+mn-cs"/>
      </a:defRPr>
    </a:lvl6pPr>
    <a:lvl7pPr marL="2743200" algn="l" defTabSz="914400">
      <a:defRPr>
        <a:solidFill>
          <a:schemeClr val="tx1"/>
        </a:solidFill>
        <a:latin typeface="Calibri"/>
        <a:ea typeface="+mn-ea"/>
        <a:cs typeface="+mn-cs"/>
      </a:defRPr>
    </a:lvl7pPr>
    <a:lvl8pPr marL="3200400" algn="l" defTabSz="914400">
      <a:defRPr>
        <a:solidFill>
          <a:schemeClr val="tx1"/>
        </a:solidFill>
        <a:latin typeface="Calibri"/>
        <a:ea typeface="+mn-ea"/>
        <a:cs typeface="+mn-cs"/>
      </a:defRPr>
    </a:lvl8pPr>
    <a:lvl9pPr marL="3657600" algn="l" defTabSz="914400">
      <a:defRPr>
        <a:solidFill>
          <a:schemeClr val="tx1"/>
        </a:solidFill>
        <a:latin typeface="Calibri"/>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mari Sreeja" userId="cb1e1c1454fdecf3" providerId="LiveId" clId="{A9441727-3686-49DC-839E-E418CDD16E86}"/>
    <pc:docChg chg="modSld">
      <pc:chgData name="Kammari Sreeja" userId="cb1e1c1454fdecf3" providerId="LiveId" clId="{A9441727-3686-49DC-839E-E418CDD16E86}" dt="2025-03-21T01:23:18.309" v="1" actId="255"/>
      <pc:docMkLst>
        <pc:docMk/>
      </pc:docMkLst>
      <pc:sldChg chg="modSp mod">
        <pc:chgData name="Kammari Sreeja" userId="cb1e1c1454fdecf3" providerId="LiveId" clId="{A9441727-3686-49DC-839E-E418CDD16E86}" dt="2025-03-21T01:23:18.309" v="1" actId="255"/>
        <pc:sldMkLst>
          <pc:docMk/>
          <pc:sldMk cId="4099093281" sldId="265"/>
        </pc:sldMkLst>
        <pc:spChg chg="mod">
          <ac:chgData name="Kammari Sreeja" userId="cb1e1c1454fdecf3" providerId="LiveId" clId="{A9441727-3686-49DC-839E-E418CDD16E86}" dt="2025-03-21T01:23:18.309" v="1" actId="255"/>
          <ac:spMkLst>
            <pc:docMk/>
            <pc:sldMk cId="4099093281" sldId="265"/>
            <ac:spMk id="3" creationId="{CA21938E-383D-1C8C-5044-271967C3F8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7200"/>
          </a:xfrm>
          <a:prstGeom prst="rect">
            <a:avLst/>
          </a:prstGeom>
        </p:spPr>
        <p:txBody>
          <a:bodyPr vert="horz" lIns="91440" tIns="45720" rIns="91440" bIns="45720" rtlCol="0"/>
          <a:lstStyle>
            <a:lvl1pPr algn="l">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bwMode="auto">
          <a:xfrm>
            <a:off x="3884613" y="0"/>
            <a:ext cx="2971800" cy="457200"/>
          </a:xfrm>
          <a:prstGeom prst="rect">
            <a:avLst/>
          </a:prstGeom>
        </p:spPr>
        <p:txBody>
          <a:bodyPr vert="horz" lIns="91440" tIns="45720" rIns="91440" bIns="45720" rtlCol="0"/>
          <a:lstStyle>
            <a:lvl1pPr algn="r">
              <a:spcBef>
                <a:spcPts val="0"/>
              </a:spcBef>
              <a:spcAft>
                <a:spcPts val="0"/>
              </a:spcAft>
              <a:defRPr sz="1200">
                <a:latin typeface="+mn-lt"/>
                <a:cs typeface="+mn-cs"/>
              </a:defRPr>
            </a:lvl1pPr>
          </a:lstStyle>
          <a:p>
            <a:pPr>
              <a:defRPr/>
            </a:pPr>
            <a:fld id="{6A40FE05-DF68-EE48-9BD6-EB950DB9B0A8}" type="datetimeFigureOut">
              <a:rPr lang="en-US"/>
              <a:t>3/21/2025</a:t>
            </a:fld>
            <a:endParaRPr lang="en-US"/>
          </a:p>
        </p:txBody>
      </p:sp>
      <p:sp>
        <p:nvSpPr>
          <p:cNvPr id="4" name="Slide Image Placeholder 3"/>
          <p:cNvSpPr>
            <a:spLocks noGrp="1" noRot="1" noChangeAspect="1"/>
          </p:cNvSpPr>
          <p:nvPr>
            <p:ph type="sldImg" idx="2"/>
          </p:nvPr>
        </p:nvSpPr>
        <p:spPr bwMode="auto">
          <a:xfrm>
            <a:off x="1143000" y="685800"/>
            <a:ext cx="4572000" cy="3429000"/>
          </a:xfrm>
          <a:prstGeom prst="rect">
            <a:avLst/>
          </a:prstGeom>
          <a:noFill/>
          <a:ln w="12700">
            <a:solidFill>
              <a:prstClr val="black"/>
            </a:solidFill>
          </a:ln>
        </p:spPr>
        <p:txBody>
          <a:bodyPr vert="horz" lIns="91440" tIns="45720" rIns="91440" bIns="45720" rtlCol="0" anchor="ctr"/>
          <a:lstStyle/>
          <a:p>
            <a:pPr lvl="0">
              <a:defRPr/>
            </a:pPr>
            <a:endParaRPr lang="en-US"/>
          </a:p>
        </p:txBody>
      </p:sp>
      <p:sp>
        <p:nvSpPr>
          <p:cNvPr id="5" name="Notes Placeholder 4"/>
          <p:cNvSpPr>
            <a:spLocks noGrp="1"/>
          </p:cNvSpPr>
          <p:nvPr>
            <p:ph type="body" sz="quarter" idx="3"/>
          </p:nvPr>
        </p:nvSpPr>
        <p:spPr bwMode="auto">
          <a:xfrm>
            <a:off x="685800" y="4343400"/>
            <a:ext cx="5486400" cy="41148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7200"/>
          </a:xfrm>
          <a:prstGeom prst="rect">
            <a:avLst/>
          </a:prstGeom>
        </p:spPr>
        <p:txBody>
          <a:bodyPr vert="horz" lIns="91440" tIns="45720" rIns="91440" bIns="45720" rtlCol="0" anchor="b"/>
          <a:lstStyle>
            <a:lvl1pPr algn="l">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ts val="0"/>
              </a:spcBef>
              <a:spcAft>
                <a:spcPts val="0"/>
              </a:spcAft>
              <a:defRPr sz="1200">
                <a:latin typeface="Calibri"/>
              </a:defRPr>
            </a:lvl1pPr>
          </a:lstStyle>
          <a:p>
            <a:pPr>
              <a:defRPr/>
            </a:pPr>
            <a:fld id="{AEB7530B-FADF-3841-BF0D-A65637F84C05}" type="slidenum">
              <a:rPr lang="en-US"/>
              <a:t>‹#›</a:t>
            </a:fld>
            <a:endParaRPr lang="en-US"/>
          </a:p>
        </p:txBody>
      </p:sp>
    </p:spTree>
  </p:cSld>
  <p:clrMap bg1="lt1" tx1="dk1" bg2="lt2" tx2="dk2" accent1="accent1" accent2="accent2" accent3="accent3" accent4="accent4" accent5="accent5" accent6="accent6" hlink="hlink" folHlink="folHlink"/>
  <p:hf hdr="0" ftr="0" dt="0"/>
  <p:notesStyle>
    <a:lvl1pPr algn="l">
      <a:spcBef>
        <a:spcPts val="0"/>
      </a:spcBef>
      <a:spcAft>
        <a:spcPts val="0"/>
      </a:spcAft>
      <a:defRPr sz="1200">
        <a:solidFill>
          <a:schemeClr val="tx1"/>
        </a:solidFill>
        <a:latin typeface="+mn-lt"/>
        <a:ea typeface="+mn-ea"/>
        <a:cs typeface="+mn-cs"/>
      </a:defRPr>
    </a:lvl1pPr>
    <a:lvl2pPr marL="457200" algn="l">
      <a:spcBef>
        <a:spcPts val="0"/>
      </a:spcBef>
      <a:spcAft>
        <a:spcPts val="0"/>
      </a:spcAft>
      <a:defRPr sz="1200">
        <a:solidFill>
          <a:schemeClr val="tx1"/>
        </a:solidFill>
        <a:latin typeface="+mn-lt"/>
        <a:ea typeface="+mn-ea"/>
        <a:cs typeface="+mn-cs"/>
      </a:defRPr>
    </a:lvl2pPr>
    <a:lvl3pPr marL="914400" algn="l">
      <a:spcBef>
        <a:spcPts val="0"/>
      </a:spcBef>
      <a:spcAft>
        <a:spcPts val="0"/>
      </a:spcAft>
      <a:defRPr sz="1200">
        <a:solidFill>
          <a:schemeClr val="tx1"/>
        </a:solidFill>
        <a:latin typeface="+mn-lt"/>
        <a:ea typeface="+mn-ea"/>
        <a:cs typeface="+mn-cs"/>
      </a:defRPr>
    </a:lvl3pPr>
    <a:lvl4pPr marL="1371600" algn="l">
      <a:spcBef>
        <a:spcPts val="0"/>
      </a:spcBef>
      <a:spcAft>
        <a:spcPts val="0"/>
      </a:spcAft>
      <a:defRPr sz="1200">
        <a:solidFill>
          <a:schemeClr val="tx1"/>
        </a:solidFill>
        <a:latin typeface="+mn-lt"/>
        <a:ea typeface="+mn-ea"/>
        <a:cs typeface="+mn-cs"/>
      </a:defRPr>
    </a:lvl4pPr>
    <a:lvl5pPr marL="1828800" algn="l">
      <a:spcBef>
        <a:spcPts val="0"/>
      </a:spcBef>
      <a:spcAft>
        <a:spcPts val="0"/>
      </a:spcAft>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D0B8F8B-9E4B-4D13-330D-560DABCE475B}" type="slidenum">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6146" name="Slide Image Placeholder 1"/>
          <p:cNvSpPr>
            <a:spLocks noGrp="1" noRot="1" noChangeAspect="1" noTextEdit="1"/>
          </p:cNvSpPr>
          <p:nvPr>
            <p:ph type="sldImg"/>
          </p:nvPr>
        </p:nvSpPr>
        <p:spPr bwMode="auto">
          <a:prstGeom prst="rect">
            <a:avLst/>
          </a:prstGeom>
          <a:noFill/>
          <a:ln>
            <a:solidFill>
              <a:srgbClr val="000000"/>
            </a:solidFill>
            <a:miter lim="800000"/>
            <a:headEnd/>
            <a:tailEnd/>
          </a:ln>
        </p:spPr>
      </p:sp>
      <p:sp>
        <p:nvSpPr>
          <p:cNvPr id="6147" name="Notes Placeholder 2"/>
          <p:cNvSpPr>
            <a:spLocks noGrp="1"/>
          </p:cNvSpPr>
          <p:nvPr>
            <p:ph type="body" idx="1"/>
          </p:nvPr>
        </p:nvSpPr>
        <p:spPr bwMode="auto">
          <a:prstGeom prst="rect">
            <a:avLst/>
          </a:prstGeom>
          <a:noFill/>
        </p:spPr>
        <p:txBody>
          <a:bodyPr wrap="square" numCol="1" anchor="t" anchorCtr="0" compatLnSpc="1">
            <a:prstTxWarp prst="textNoShape">
              <a:avLst/>
            </a:prstTxWarp>
          </a:bodyPr>
          <a:lstStyle/>
          <a:p>
            <a:pPr>
              <a:spcBef>
                <a:spcPts val="0"/>
              </a:spcBef>
              <a:defRPr/>
            </a:pPr>
            <a:endParaRPr lang="en-US"/>
          </a:p>
        </p:txBody>
      </p:sp>
      <p:sp>
        <p:nvSpPr>
          <p:cNvPr id="6148" name="Slide Number Placeholder 3"/>
          <p:cNvSpPr>
            <a:spLocks noGrp="1"/>
          </p:cNvSpPr>
          <p:nvPr>
            <p:ph type="sldNum" sz="quarter" idx="5"/>
          </p:nvPr>
        </p:nvSpPr>
        <p:spPr bwMode="auto">
          <a:prstGeom prst="rect">
            <a:avLst/>
          </a:prstGeom>
          <a:noFill/>
        </p:spPr>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4626E999-8E2A-1946-A298-804C79F3AD9B}" type="slidenum">
              <a:rPr lang="en-US">
                <a:cs typeface="Arial"/>
              </a:rPr>
              <a:t>2</a:t>
            </a:fld>
            <a:endParaRPr lang="en-US">
              <a:cs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7879E-53C2-226D-46F0-3430F8A4ECD2}"/>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5E7820A7-E363-086A-E5D0-DCAB495A0685}"/>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091E17C6-08A4-60A5-D1D1-E568CCF22010}"/>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6186110B-1DEC-173F-AA17-CB982014958D}"/>
              </a:ext>
            </a:extLst>
          </p:cNvPr>
          <p:cNvSpPr>
            <a:spLocks noGrp="1"/>
          </p:cNvSpPr>
          <p:nvPr>
            <p:ph type="sldNum" sz="quarter" idx="10"/>
          </p:nvPr>
        </p:nvSpPr>
        <p:spPr bwMode="auto"/>
        <p:txBody>
          <a:bodyPr/>
          <a:lstStyle/>
          <a:p>
            <a:pPr>
              <a:defRPr/>
            </a:pPr>
            <a:fld id="{0B4B9D93-5A57-DEBE-5779-95F68B1025D5}" type="slidenum">
              <a:rPr/>
              <a:t>3</a:t>
            </a:fld>
            <a:endParaRPr/>
          </a:p>
        </p:txBody>
      </p:sp>
    </p:spTree>
    <p:extLst>
      <p:ext uri="{BB962C8B-B14F-4D97-AF65-F5344CB8AC3E}">
        <p14:creationId xmlns:p14="http://schemas.microsoft.com/office/powerpoint/2010/main" val="118983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684285C-1811-6502-ED3A-5D6AB57DF587}"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AE0D1E-448A-0BA1-95AB-EACF24428F22}"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DD9B2-D82B-FDBB-1DFF-DD223425F175}"/>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932A1166-FACC-884E-9014-4E8F10DC60B1}"/>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C38107FC-CB6E-4C5C-F857-DAA9ED8D206C}"/>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B8D08ADC-3D07-71A1-93FE-6BD55345875E}"/>
              </a:ext>
            </a:extLst>
          </p:cNvPr>
          <p:cNvSpPr>
            <a:spLocks noGrp="1"/>
          </p:cNvSpPr>
          <p:nvPr>
            <p:ph type="sldNum" sz="quarter" idx="10"/>
          </p:nvPr>
        </p:nvSpPr>
        <p:spPr bwMode="auto"/>
        <p:txBody>
          <a:bodyPr/>
          <a:lstStyle/>
          <a:p>
            <a:pPr>
              <a:defRPr/>
            </a:pPr>
            <a:fld id="{75AE0D1E-448A-0BA1-95AB-EACF24428F22}" type="slidenum">
              <a:rPr/>
              <a:t>6</a:t>
            </a:fld>
            <a:endParaRPr/>
          </a:p>
        </p:txBody>
      </p:sp>
    </p:spTree>
    <p:extLst>
      <p:ext uri="{BB962C8B-B14F-4D97-AF65-F5344CB8AC3E}">
        <p14:creationId xmlns:p14="http://schemas.microsoft.com/office/powerpoint/2010/main" val="331072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99C1D6-DC7B-94E6-92E4-61BC88C39F25}"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7C9DB-46B7-4DF7-D705-0741ED0938D6}"/>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F6543F74-6101-45B3-8B10-49EA16C331AB}"/>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A52E9F0F-4DE8-C422-BAC0-FBCE3DFDB933}"/>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3BBA511E-DC3B-2CCD-FDDC-6C725BB92982}"/>
              </a:ext>
            </a:extLst>
          </p:cNvPr>
          <p:cNvSpPr>
            <a:spLocks noGrp="1"/>
          </p:cNvSpPr>
          <p:nvPr>
            <p:ph type="sldNum" sz="quarter" idx="10"/>
          </p:nvPr>
        </p:nvSpPr>
        <p:spPr bwMode="auto"/>
        <p:txBody>
          <a:bodyPr/>
          <a:lstStyle/>
          <a:p>
            <a:pPr>
              <a:defRPr/>
            </a:pPr>
            <a:fld id="{75AE0D1E-448A-0BA1-95AB-EACF24428F22}" type="slidenum">
              <a:rPr/>
              <a:t>8</a:t>
            </a:fld>
            <a:endParaRPr/>
          </a:p>
        </p:txBody>
      </p:sp>
    </p:spTree>
    <p:extLst>
      <p:ext uri="{BB962C8B-B14F-4D97-AF65-F5344CB8AC3E}">
        <p14:creationId xmlns:p14="http://schemas.microsoft.com/office/powerpoint/2010/main" val="985532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095004-85E5-CA50-4675-ABB109946DFE}"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143000" y="1122363"/>
            <a:ext cx="6858000" cy="2387600"/>
          </a:xfrm>
        </p:spPr>
        <p:txBody>
          <a:bodyPr anchor="b"/>
          <a:lstStyle>
            <a:lvl1pPr algn="ctr">
              <a:defRPr sz="4500"/>
            </a:lvl1pPr>
          </a:lstStyle>
          <a:p>
            <a:pPr>
              <a:defRPr/>
            </a:pPr>
            <a:r>
              <a:rPr lang="en-US"/>
              <a:t>Click to edit Master title style</a:t>
            </a:r>
            <a:endParaRPr lang="en-IN"/>
          </a:p>
        </p:txBody>
      </p:sp>
      <p:sp>
        <p:nvSpPr>
          <p:cNvPr id="3" name="Subtitle 2"/>
          <p:cNvSpPr>
            <a:spLocks noGrp="1"/>
          </p:cNvSpPr>
          <p:nvPr>
            <p:ph type="subTitle" idx="1"/>
          </p:nvPr>
        </p:nvSpPr>
        <p:spPr bwMode="auto">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en-US"/>
              <a:t>Click to edit Master subtitle style</a:t>
            </a:r>
            <a:endParaRPr lang="en-IN"/>
          </a:p>
        </p:txBody>
      </p:sp>
      <p:sp>
        <p:nvSpPr>
          <p:cNvPr id="4" name="Date Placeholder 3"/>
          <p:cNvSpPr>
            <a:spLocks noGrp="1"/>
          </p:cNvSpPr>
          <p:nvPr>
            <p:ph type="dt" sz="half" idx="10"/>
          </p:nvPr>
        </p:nvSpPr>
        <p:spPr bwMode="auto"/>
        <p:txBody>
          <a:bodyPr/>
          <a:lstStyle>
            <a:lvl1pPr>
              <a:defRPr/>
            </a:lvl1pPr>
          </a:lstStyle>
          <a:p>
            <a:pPr>
              <a:defRPr/>
            </a:pPr>
            <a:fld id="{1B310D6E-CCE1-A149-B54A-E4CD6CA0323C}" type="datetime1">
              <a:rPr lang="en-US"/>
              <a:t>3/21/2025</a:t>
            </a:fld>
            <a:endParaRPr lang="en-US"/>
          </a:p>
        </p:txBody>
      </p:sp>
      <p:sp>
        <p:nvSpPr>
          <p:cNvPr id="5"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6" name="Slide Number Placeholder 5"/>
          <p:cNvSpPr>
            <a:spLocks noGrp="1"/>
          </p:cNvSpPr>
          <p:nvPr>
            <p:ph type="sldNum" sz="quarter" idx="12"/>
          </p:nvPr>
        </p:nvSpPr>
        <p:spPr bwMode="auto"/>
        <p:txBody>
          <a:bodyPr/>
          <a:lstStyle>
            <a:lvl1pPr>
              <a:defRPr/>
            </a:lvl1pPr>
          </a:lstStyle>
          <a:p>
            <a:pPr>
              <a:defRPr/>
            </a:pPr>
            <a:fld id="{FDA5DD7C-245B-454D-BBB8-61B54529664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lvl1pPr>
              <a:defRPr/>
            </a:lvl1pPr>
          </a:lstStyle>
          <a:p>
            <a:pPr>
              <a:defRPr/>
            </a:pPr>
            <a:fld id="{4ED810BD-6EE7-5845-8542-38485BD727BE}" type="datetime1">
              <a:rPr lang="en-US"/>
              <a:t>3/21/2025</a:t>
            </a:fld>
            <a:endParaRPr lang="en-US"/>
          </a:p>
        </p:txBody>
      </p:sp>
      <p:sp>
        <p:nvSpPr>
          <p:cNvPr id="5"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6" name="Slide Number Placeholder 5"/>
          <p:cNvSpPr>
            <a:spLocks noGrp="1"/>
          </p:cNvSpPr>
          <p:nvPr>
            <p:ph type="sldNum" sz="quarter" idx="12"/>
          </p:nvPr>
        </p:nvSpPr>
        <p:spPr bwMode="auto"/>
        <p:txBody>
          <a:bodyPr/>
          <a:lstStyle>
            <a:lvl1pPr>
              <a:defRPr/>
            </a:lvl1pPr>
          </a:lstStyle>
          <a:p>
            <a:pPr>
              <a:defRPr/>
            </a:pPr>
            <a:fld id="{38AC9A59-4DA6-9048-85E2-5E94805EA4EE}"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543675" y="365125"/>
            <a:ext cx="1971675" cy="5811838"/>
          </a:xfrm>
        </p:spPr>
        <p:txBody>
          <a:bodyPr vert="eaVert"/>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a:xfrm>
            <a:off x="628650" y="365125"/>
            <a:ext cx="5800725"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lvl1pPr>
              <a:defRPr/>
            </a:lvl1pPr>
          </a:lstStyle>
          <a:p>
            <a:pPr>
              <a:defRPr/>
            </a:pPr>
            <a:fld id="{048D4257-1B16-3D4F-9BA0-F984EC6F75CF}" type="datetime1">
              <a:rPr lang="en-US"/>
              <a:t>3/21/2025</a:t>
            </a:fld>
            <a:endParaRPr lang="en-US"/>
          </a:p>
        </p:txBody>
      </p:sp>
      <p:sp>
        <p:nvSpPr>
          <p:cNvPr id="5"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6" name="Slide Number Placeholder 5"/>
          <p:cNvSpPr>
            <a:spLocks noGrp="1"/>
          </p:cNvSpPr>
          <p:nvPr>
            <p:ph type="sldNum" sz="quarter" idx="12"/>
          </p:nvPr>
        </p:nvSpPr>
        <p:spPr bwMode="auto"/>
        <p:txBody>
          <a:bodyPr/>
          <a:lstStyle>
            <a:lvl1pPr>
              <a:defRPr/>
            </a:lvl1pPr>
          </a:lstStyle>
          <a:p>
            <a:pPr>
              <a:defRPr/>
            </a:pPr>
            <a:fld id="{A0F8CC7D-DBF4-BC43-B794-63258C44871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lvl1pPr>
              <a:defRPr/>
            </a:lvl1pPr>
          </a:lstStyle>
          <a:p>
            <a:pPr>
              <a:defRPr/>
            </a:pPr>
            <a:fld id="{22FDA1DB-7280-434A-B189-E8E1FBF4E1B4}" type="datetime1">
              <a:rPr lang="en-US"/>
              <a:t>3/21/2025</a:t>
            </a:fld>
            <a:endParaRPr lang="en-US"/>
          </a:p>
        </p:txBody>
      </p:sp>
      <p:sp>
        <p:nvSpPr>
          <p:cNvPr id="5"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6" name="Slide Number Placeholder 5"/>
          <p:cNvSpPr>
            <a:spLocks noGrp="1"/>
          </p:cNvSpPr>
          <p:nvPr>
            <p:ph type="sldNum" sz="quarter" idx="12"/>
          </p:nvPr>
        </p:nvSpPr>
        <p:spPr bwMode="auto"/>
        <p:txBody>
          <a:bodyPr/>
          <a:lstStyle>
            <a:lvl1pPr>
              <a:defRPr/>
            </a:lvl1pPr>
          </a:lstStyle>
          <a:p>
            <a:pPr>
              <a:defRPr/>
            </a:pPr>
            <a:fld id="{58696073-0439-0442-AC0F-3387FBE4863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3888" y="1709739"/>
            <a:ext cx="7886700" cy="2852737"/>
          </a:xfrm>
        </p:spPr>
        <p:txBody>
          <a:bodyPr anchor="b"/>
          <a:lstStyle>
            <a:lvl1pPr>
              <a:defRPr sz="4500"/>
            </a:lvl1pPr>
          </a:lstStyle>
          <a:p>
            <a:pPr>
              <a:defRPr/>
            </a:pPr>
            <a:r>
              <a:rPr lang="en-US"/>
              <a:t>Click to edit Master title style</a:t>
            </a:r>
            <a:endParaRPr lang="en-IN"/>
          </a:p>
        </p:txBody>
      </p:sp>
      <p:sp>
        <p:nvSpPr>
          <p:cNvPr id="3" name="Text Placeholder 2"/>
          <p:cNvSpPr>
            <a:spLocks noGrp="1"/>
          </p:cNvSpPr>
          <p:nvPr>
            <p:ph type="body" idx="1"/>
          </p:nvPr>
        </p:nvSpPr>
        <p:spPr bwMode="auto">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lvl1pPr>
              <a:defRPr/>
            </a:lvl1pPr>
          </a:lstStyle>
          <a:p>
            <a:pPr>
              <a:defRPr/>
            </a:pPr>
            <a:fld id="{D4F6A084-0035-2F43-A06A-54F3E1AF4003}" type="datetime1">
              <a:rPr lang="en-US"/>
              <a:t>3/21/2025</a:t>
            </a:fld>
            <a:endParaRPr lang="en-US"/>
          </a:p>
        </p:txBody>
      </p:sp>
      <p:sp>
        <p:nvSpPr>
          <p:cNvPr id="5"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6" name="Slide Number Placeholder 5"/>
          <p:cNvSpPr>
            <a:spLocks noGrp="1"/>
          </p:cNvSpPr>
          <p:nvPr>
            <p:ph type="sldNum" sz="quarter" idx="12"/>
          </p:nvPr>
        </p:nvSpPr>
        <p:spPr bwMode="auto"/>
        <p:txBody>
          <a:bodyPr/>
          <a:lstStyle>
            <a:lvl1pPr>
              <a:defRPr/>
            </a:lvl1pPr>
          </a:lstStyle>
          <a:p>
            <a:pPr>
              <a:defRPr/>
            </a:pPr>
            <a:fld id="{5F64754A-C814-C347-830D-F0FDDA2AE726}"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sz="half" idx="1"/>
          </p:nvPr>
        </p:nvSpPr>
        <p:spPr bwMode="auto">
          <a:xfrm>
            <a:off x="628650" y="1825625"/>
            <a:ext cx="38862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Content Placeholder 3"/>
          <p:cNvSpPr>
            <a:spLocks noGrp="1"/>
          </p:cNvSpPr>
          <p:nvPr>
            <p:ph sz="half" idx="2"/>
          </p:nvPr>
        </p:nvSpPr>
        <p:spPr bwMode="auto">
          <a:xfrm>
            <a:off x="4629150" y="1825625"/>
            <a:ext cx="38862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Date Placeholder 3"/>
          <p:cNvSpPr>
            <a:spLocks noGrp="1"/>
          </p:cNvSpPr>
          <p:nvPr>
            <p:ph type="dt" sz="half" idx="10"/>
          </p:nvPr>
        </p:nvSpPr>
        <p:spPr bwMode="auto"/>
        <p:txBody>
          <a:bodyPr/>
          <a:lstStyle>
            <a:lvl1pPr>
              <a:defRPr/>
            </a:lvl1pPr>
          </a:lstStyle>
          <a:p>
            <a:pPr>
              <a:defRPr/>
            </a:pPr>
            <a:fld id="{347B47F5-CE2C-254D-A586-3AB1D5A07357}" type="datetime1">
              <a:rPr lang="en-US"/>
              <a:t>3/21/2025</a:t>
            </a:fld>
            <a:endParaRPr lang="en-US"/>
          </a:p>
        </p:txBody>
      </p:sp>
      <p:sp>
        <p:nvSpPr>
          <p:cNvPr id="6"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7" name="Slide Number Placeholder 5"/>
          <p:cNvSpPr>
            <a:spLocks noGrp="1"/>
          </p:cNvSpPr>
          <p:nvPr>
            <p:ph type="sldNum" sz="quarter" idx="12"/>
          </p:nvPr>
        </p:nvSpPr>
        <p:spPr bwMode="auto"/>
        <p:txBody>
          <a:bodyPr/>
          <a:lstStyle>
            <a:lvl1pPr>
              <a:defRPr/>
            </a:lvl1pPr>
          </a:lstStyle>
          <a:p>
            <a:pPr>
              <a:defRPr/>
            </a:pPr>
            <a:fld id="{1E983558-648C-4647-929A-D401D85615A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9841" y="365126"/>
            <a:ext cx="7886700" cy="1325563"/>
          </a:xfrm>
        </p:spPr>
        <p:txBody>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629842" y="2505074"/>
            <a:ext cx="3868340"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Text Placeholder 4"/>
          <p:cNvSpPr>
            <a:spLocks noGrp="1"/>
          </p:cNvSpPr>
          <p:nvPr>
            <p:ph type="body" sz="quarter" idx="3"/>
          </p:nvPr>
        </p:nvSpPr>
        <p:spPr bwMode="auto">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29150" y="2505074"/>
            <a:ext cx="3887391"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7" name="Date Placeholder 3"/>
          <p:cNvSpPr>
            <a:spLocks noGrp="1"/>
          </p:cNvSpPr>
          <p:nvPr>
            <p:ph type="dt" sz="half" idx="10"/>
          </p:nvPr>
        </p:nvSpPr>
        <p:spPr bwMode="auto"/>
        <p:txBody>
          <a:bodyPr/>
          <a:lstStyle>
            <a:lvl1pPr>
              <a:defRPr/>
            </a:lvl1pPr>
          </a:lstStyle>
          <a:p>
            <a:pPr>
              <a:defRPr/>
            </a:pPr>
            <a:fld id="{138A6FD5-96EF-F944-AD30-1C298BA7907F}" type="datetime1">
              <a:rPr lang="en-US"/>
              <a:t>3/21/2025</a:t>
            </a:fld>
            <a:endParaRPr lang="en-US"/>
          </a:p>
        </p:txBody>
      </p:sp>
      <p:sp>
        <p:nvSpPr>
          <p:cNvPr id="8"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9" name="Slide Number Placeholder 5"/>
          <p:cNvSpPr>
            <a:spLocks noGrp="1"/>
          </p:cNvSpPr>
          <p:nvPr>
            <p:ph type="sldNum" sz="quarter" idx="12"/>
          </p:nvPr>
        </p:nvSpPr>
        <p:spPr bwMode="auto"/>
        <p:txBody>
          <a:bodyPr/>
          <a:lstStyle>
            <a:lvl1pPr>
              <a:defRPr/>
            </a:lvl1pPr>
          </a:lstStyle>
          <a:p>
            <a:pPr>
              <a:defRPr/>
            </a:pPr>
            <a:fld id="{FF18FF40-D1C3-454C-97EE-D1AEBADCD4C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Date Placeholder 3"/>
          <p:cNvSpPr>
            <a:spLocks noGrp="1"/>
          </p:cNvSpPr>
          <p:nvPr>
            <p:ph type="dt" sz="half" idx="10"/>
          </p:nvPr>
        </p:nvSpPr>
        <p:spPr bwMode="auto"/>
        <p:txBody>
          <a:bodyPr/>
          <a:lstStyle>
            <a:lvl1pPr>
              <a:defRPr/>
            </a:lvl1pPr>
          </a:lstStyle>
          <a:p>
            <a:pPr>
              <a:defRPr/>
            </a:pPr>
            <a:fld id="{ADACE05A-4825-4A4C-988E-F1C0BEF4DB57}" type="datetime1">
              <a:rPr lang="en-US"/>
              <a:t>3/21/2025</a:t>
            </a:fld>
            <a:endParaRPr lang="en-US"/>
          </a:p>
        </p:txBody>
      </p:sp>
      <p:sp>
        <p:nvSpPr>
          <p:cNvPr id="4"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5" name="Slide Number Placeholder 5"/>
          <p:cNvSpPr>
            <a:spLocks noGrp="1"/>
          </p:cNvSpPr>
          <p:nvPr>
            <p:ph type="sldNum" sz="quarter" idx="12"/>
          </p:nvPr>
        </p:nvSpPr>
        <p:spPr bwMode="auto"/>
        <p:txBody>
          <a:bodyPr/>
          <a:lstStyle>
            <a:lvl1pPr>
              <a:defRPr/>
            </a:lvl1pPr>
          </a:lstStyle>
          <a:p>
            <a:pPr>
              <a:defRPr/>
            </a:pPr>
            <a:fld id="{FF922116-F8A8-A244-9026-EC4C3B96A0B2}"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3"/>
          <p:cNvSpPr>
            <a:spLocks noGrp="1"/>
          </p:cNvSpPr>
          <p:nvPr>
            <p:ph type="dt" sz="half" idx="10"/>
          </p:nvPr>
        </p:nvSpPr>
        <p:spPr bwMode="auto"/>
        <p:txBody>
          <a:bodyPr/>
          <a:lstStyle>
            <a:lvl1pPr>
              <a:defRPr/>
            </a:lvl1pPr>
          </a:lstStyle>
          <a:p>
            <a:pPr>
              <a:defRPr/>
            </a:pPr>
            <a:fld id="{675B63E2-2B32-7544-A97F-C4883F27DB3D}" type="datetime1">
              <a:rPr lang="en-US"/>
              <a:t>3/21/2025</a:t>
            </a:fld>
            <a:endParaRPr lang="en-US"/>
          </a:p>
        </p:txBody>
      </p:sp>
      <p:sp>
        <p:nvSpPr>
          <p:cNvPr id="3"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4" name="Slide Number Placeholder 5"/>
          <p:cNvSpPr>
            <a:spLocks noGrp="1"/>
          </p:cNvSpPr>
          <p:nvPr>
            <p:ph type="sldNum" sz="quarter" idx="12"/>
          </p:nvPr>
        </p:nvSpPr>
        <p:spPr bwMode="auto"/>
        <p:txBody>
          <a:bodyPr/>
          <a:lstStyle>
            <a:lvl1pPr>
              <a:defRPr/>
            </a:lvl1pPr>
          </a:lstStyle>
          <a:p>
            <a:pPr>
              <a:defRPr/>
            </a:pPr>
            <a:fld id="{13986CB4-0795-EF46-9C01-0365489928FE}"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9841" y="457200"/>
            <a:ext cx="2949178" cy="1600200"/>
          </a:xfrm>
        </p:spPr>
        <p:txBody>
          <a:bodyPr anchor="b"/>
          <a:lstStyle>
            <a:lvl1pPr>
              <a:defRPr sz="2400"/>
            </a:lvl1pPr>
          </a:lstStyle>
          <a:p>
            <a:pPr>
              <a:defRPr/>
            </a:pPr>
            <a:r>
              <a:rPr lang="en-US"/>
              <a:t>Click to edit Master title style</a:t>
            </a:r>
            <a:endParaRPr lang="en-IN"/>
          </a:p>
        </p:txBody>
      </p:sp>
      <p:sp>
        <p:nvSpPr>
          <p:cNvPr id="3" name="Content Placeholder 2"/>
          <p:cNvSpPr>
            <a:spLocks noGrp="1"/>
          </p:cNvSpPr>
          <p:nvPr>
            <p:ph idx="1"/>
          </p:nvPr>
        </p:nvSpPr>
        <p:spPr bwMode="auto">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Text Placeholder 3"/>
          <p:cNvSpPr>
            <a:spLocks noGrp="1"/>
          </p:cNvSpPr>
          <p:nvPr>
            <p:ph type="body" sz="half" idx="2"/>
          </p:nvPr>
        </p:nvSpPr>
        <p:spPr bwMode="auto">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endParaRPr/>
          </a:p>
        </p:txBody>
      </p:sp>
      <p:sp>
        <p:nvSpPr>
          <p:cNvPr id="5" name="Date Placeholder 3"/>
          <p:cNvSpPr>
            <a:spLocks noGrp="1"/>
          </p:cNvSpPr>
          <p:nvPr>
            <p:ph type="dt" sz="half" idx="10"/>
          </p:nvPr>
        </p:nvSpPr>
        <p:spPr bwMode="auto"/>
        <p:txBody>
          <a:bodyPr/>
          <a:lstStyle>
            <a:lvl1pPr>
              <a:defRPr/>
            </a:lvl1pPr>
          </a:lstStyle>
          <a:p>
            <a:pPr>
              <a:defRPr/>
            </a:pPr>
            <a:fld id="{7AF8733E-5D60-5D4C-9D54-3E192EB015C9}" type="datetime1">
              <a:rPr lang="en-US"/>
              <a:t>3/21/2025</a:t>
            </a:fld>
            <a:endParaRPr lang="en-US"/>
          </a:p>
        </p:txBody>
      </p:sp>
      <p:sp>
        <p:nvSpPr>
          <p:cNvPr id="6"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7" name="Slide Number Placeholder 5"/>
          <p:cNvSpPr>
            <a:spLocks noGrp="1"/>
          </p:cNvSpPr>
          <p:nvPr>
            <p:ph type="sldNum" sz="quarter" idx="12"/>
          </p:nvPr>
        </p:nvSpPr>
        <p:spPr bwMode="auto"/>
        <p:txBody>
          <a:bodyPr/>
          <a:lstStyle>
            <a:lvl1pPr>
              <a:defRPr/>
            </a:lvl1pPr>
          </a:lstStyle>
          <a:p>
            <a:pPr>
              <a:defRPr/>
            </a:pPr>
            <a:fld id="{762C36DF-6C11-FF46-914C-2A5CEA1D13F3}"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9841" y="457200"/>
            <a:ext cx="2949178" cy="1600200"/>
          </a:xfrm>
        </p:spPr>
        <p:txBody>
          <a:bodyPr anchor="b"/>
          <a:lstStyle>
            <a:lvl1pPr>
              <a:defRPr sz="2400"/>
            </a:lvl1pPr>
          </a:lstStyle>
          <a:p>
            <a:pPr>
              <a:defRPr/>
            </a:pPr>
            <a:r>
              <a:rPr lang="en-US"/>
              <a:t>Click to edit Master title style</a:t>
            </a:r>
            <a:endParaRPr lang="en-IN"/>
          </a:p>
        </p:txBody>
      </p:sp>
      <p:sp>
        <p:nvSpPr>
          <p:cNvPr id="3" name="Picture Placeholder 2"/>
          <p:cNvSpPr>
            <a:spLocks noGrp="1"/>
          </p:cNvSpPr>
          <p:nvPr>
            <p:ph type="pic" idx="1"/>
          </p:nvPr>
        </p:nvSpPr>
        <p:spPr bwMode="auto">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defRPr/>
            </a:pPr>
            <a:endParaRPr lang="en-IN"/>
          </a:p>
        </p:txBody>
      </p:sp>
      <p:sp>
        <p:nvSpPr>
          <p:cNvPr id="4" name="Text Placeholder 3"/>
          <p:cNvSpPr>
            <a:spLocks noGrp="1"/>
          </p:cNvSpPr>
          <p:nvPr>
            <p:ph type="body" sz="half" idx="2"/>
          </p:nvPr>
        </p:nvSpPr>
        <p:spPr bwMode="auto">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endParaRPr/>
          </a:p>
        </p:txBody>
      </p:sp>
      <p:sp>
        <p:nvSpPr>
          <p:cNvPr id="5" name="Date Placeholder 3"/>
          <p:cNvSpPr>
            <a:spLocks noGrp="1"/>
          </p:cNvSpPr>
          <p:nvPr>
            <p:ph type="dt" sz="half" idx="10"/>
          </p:nvPr>
        </p:nvSpPr>
        <p:spPr bwMode="auto"/>
        <p:txBody>
          <a:bodyPr/>
          <a:lstStyle>
            <a:lvl1pPr>
              <a:defRPr/>
            </a:lvl1pPr>
          </a:lstStyle>
          <a:p>
            <a:pPr>
              <a:defRPr/>
            </a:pPr>
            <a:fld id="{E490F8A4-712A-7A48-BA15-9381D7937D33}" type="datetime1">
              <a:rPr lang="en-US"/>
              <a:t>3/21/2025</a:t>
            </a:fld>
            <a:endParaRPr lang="en-US"/>
          </a:p>
        </p:txBody>
      </p:sp>
      <p:sp>
        <p:nvSpPr>
          <p:cNvPr id="6" name="Footer Placeholder 4"/>
          <p:cNvSpPr>
            <a:spLocks noGrp="1"/>
          </p:cNvSpPr>
          <p:nvPr>
            <p:ph type="ftr" sz="quarter" idx="11"/>
          </p:nvPr>
        </p:nvSpPr>
        <p:spPr bwMode="auto"/>
        <p:txBody>
          <a:bodyPr/>
          <a:lstStyle>
            <a:lvl1pPr>
              <a:defRPr/>
            </a:lvl1pPr>
          </a:lstStyle>
          <a:p>
            <a:pPr>
              <a:defRPr/>
            </a:pPr>
            <a:r>
              <a:rPr lang="en-US"/>
              <a:t>DEPARTMENT OF IT PROJECT WORK PHASE-1 REVIEW-1</a:t>
            </a:r>
            <a:endParaRPr/>
          </a:p>
        </p:txBody>
      </p:sp>
      <p:sp>
        <p:nvSpPr>
          <p:cNvPr id="7" name="Slide Number Placeholder 5"/>
          <p:cNvSpPr>
            <a:spLocks noGrp="1"/>
          </p:cNvSpPr>
          <p:nvPr>
            <p:ph type="sldNum" sz="quarter" idx="12"/>
          </p:nvPr>
        </p:nvSpPr>
        <p:spPr bwMode="auto"/>
        <p:txBody>
          <a:bodyPr/>
          <a:lstStyle>
            <a:lvl1pPr>
              <a:defRPr/>
            </a:lvl1pPr>
          </a:lstStyle>
          <a:p>
            <a:pPr>
              <a:defRPr/>
            </a:pPr>
            <a:fld id="{0EB9BC72-568A-CF40-9380-7AC683B4E9F7}"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1026" name="Title Placeholder 1"/>
          <p:cNvSpPr>
            <a:spLocks noGrp="1" noChangeArrowheads="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prstTxWarp prst="textNoShape">
              <a:avLst/>
            </a:prstTxWarp>
          </a:bodyPr>
          <a:lstStyle/>
          <a:p>
            <a:pPr lvl="0">
              <a:defRPr/>
            </a:pPr>
            <a:r>
              <a:rPr lang="en-US"/>
              <a:t>Click to edit Master title style</a:t>
            </a:r>
            <a:endParaRPr lang="en-IN"/>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prstTxWarp prst="textNoShape">
              <a:avLst/>
            </a:prstTxWarp>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2"/>
          </p:nvPr>
        </p:nvSpPr>
        <p:spPr bwMode="auto">
          <a:xfrm>
            <a:off x="628650" y="6356350"/>
            <a:ext cx="2057400" cy="365125"/>
          </a:xfrm>
          <a:prstGeom prst="rect">
            <a:avLst/>
          </a:prstGeom>
        </p:spPr>
        <p:txBody>
          <a:bodyPr vert="horz" lIns="91440" tIns="45720" rIns="91440" bIns="45720" rtlCol="0" anchor="ctr"/>
          <a:lstStyle>
            <a:lvl1pPr algn="l">
              <a:spcBef>
                <a:spcPts val="0"/>
              </a:spcBef>
              <a:spcAft>
                <a:spcPts val="0"/>
              </a:spcAft>
              <a:defRPr sz="900">
                <a:solidFill>
                  <a:schemeClr val="tx1">
                    <a:tint val="75000"/>
                  </a:schemeClr>
                </a:solidFill>
                <a:latin typeface="+mn-lt"/>
              </a:defRPr>
            </a:lvl1pPr>
          </a:lstStyle>
          <a:p>
            <a:pPr>
              <a:defRPr/>
            </a:pPr>
            <a:fld id="{AE1FFBDB-6FD4-0044-8794-42ECC3E2BB97}" type="datetime1">
              <a:rPr lang="en-US"/>
              <a:t>3/21/2025</a:t>
            </a:fld>
            <a:endParaRPr lang="en-US"/>
          </a:p>
        </p:txBody>
      </p:sp>
      <p:sp>
        <p:nvSpPr>
          <p:cNvPr id="5" name="Footer Placeholder 4"/>
          <p:cNvSpPr>
            <a:spLocks noGrp="1"/>
          </p:cNvSpPr>
          <p:nvPr>
            <p:ph type="ftr" sz="quarter" idx="3"/>
          </p:nvPr>
        </p:nvSpPr>
        <p:spPr bwMode="auto">
          <a:xfrm>
            <a:off x="3028950" y="6356350"/>
            <a:ext cx="3086100" cy="365125"/>
          </a:xfrm>
          <a:prstGeom prst="rect">
            <a:avLst/>
          </a:prstGeom>
        </p:spPr>
        <p:txBody>
          <a:bodyPr vert="horz" lIns="91440" tIns="45720" rIns="91440" bIns="45720" rtlCol="0" anchor="ctr"/>
          <a:lstStyle>
            <a:lvl1pPr algn="ctr">
              <a:spcBef>
                <a:spcPts val="0"/>
              </a:spcBef>
              <a:spcAft>
                <a:spcPts val="0"/>
              </a:spcAft>
              <a:defRPr sz="900">
                <a:solidFill>
                  <a:schemeClr val="tx1">
                    <a:tint val="75000"/>
                  </a:schemeClr>
                </a:solidFill>
                <a:latin typeface="+mn-lt"/>
              </a:defRPr>
            </a:lvl1pPr>
          </a:lstStyle>
          <a:p>
            <a:pPr>
              <a:defRPr/>
            </a:pPr>
            <a:r>
              <a:rPr lang="en-US"/>
              <a:t>DEPARTMENT OF IT PROJECT WORK PHASE-1 REVIEW-1</a:t>
            </a:r>
            <a:endParaRPr/>
          </a:p>
        </p:txBody>
      </p:sp>
      <p:sp>
        <p:nvSpPr>
          <p:cNvPr id="6" name="Slide Number Placeholder 5"/>
          <p:cNvSpPr>
            <a:spLocks noGrp="1"/>
          </p:cNvSpPr>
          <p:nvPr>
            <p:ph type="sldNum" sz="quarter" idx="4"/>
          </p:nvPr>
        </p:nvSpPr>
        <p:spPr bwMode="auto">
          <a:xfrm>
            <a:off x="6457950" y="6356350"/>
            <a:ext cx="2057400" cy="365125"/>
          </a:xfrm>
          <a:prstGeom prst="rect">
            <a:avLst/>
          </a:prstGeom>
        </p:spPr>
        <p:txBody>
          <a:bodyPr vert="horz" lIns="91440" tIns="45720" rIns="91440" bIns="45720" rtlCol="0" anchor="ctr"/>
          <a:lstStyle>
            <a:lvl1pPr algn="r">
              <a:spcBef>
                <a:spcPts val="0"/>
              </a:spcBef>
              <a:spcAft>
                <a:spcPts val="0"/>
              </a:spcAft>
              <a:defRPr sz="900">
                <a:solidFill>
                  <a:schemeClr val="tx1">
                    <a:tint val="75000"/>
                  </a:schemeClr>
                </a:solidFill>
                <a:latin typeface="+mn-lt"/>
              </a:defRPr>
            </a:lvl1pPr>
          </a:lstStyle>
          <a:p>
            <a:pPr>
              <a:defRPr/>
            </a:pPr>
            <a:fld id="{E8672C8F-734D-9C42-B8A2-07C063D17BF6}"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685800">
        <a:lnSpc>
          <a:spcPct val="90000"/>
        </a:lnSpc>
        <a:spcBef>
          <a:spcPts val="0"/>
        </a:spcBef>
        <a:spcAft>
          <a:spcPts val="0"/>
        </a:spcAft>
        <a:defRPr sz="3300">
          <a:solidFill>
            <a:schemeClr val="tx1"/>
          </a:solidFill>
          <a:latin typeface="+mj-lt"/>
          <a:ea typeface="+mj-ea"/>
          <a:cs typeface="+mj-cs"/>
        </a:defRPr>
      </a:lvl1pPr>
      <a:lvl2pPr algn="l" defTabSz="685800">
        <a:lnSpc>
          <a:spcPct val="90000"/>
        </a:lnSpc>
        <a:spcBef>
          <a:spcPts val="0"/>
        </a:spcBef>
        <a:spcAft>
          <a:spcPts val="0"/>
        </a:spcAft>
        <a:defRPr sz="3300">
          <a:solidFill>
            <a:schemeClr val="tx1"/>
          </a:solidFill>
          <a:latin typeface="Calibri Light"/>
        </a:defRPr>
      </a:lvl2pPr>
      <a:lvl3pPr algn="l" defTabSz="685800">
        <a:lnSpc>
          <a:spcPct val="90000"/>
        </a:lnSpc>
        <a:spcBef>
          <a:spcPts val="0"/>
        </a:spcBef>
        <a:spcAft>
          <a:spcPts val="0"/>
        </a:spcAft>
        <a:defRPr sz="3300">
          <a:solidFill>
            <a:schemeClr val="tx1"/>
          </a:solidFill>
          <a:latin typeface="Calibri Light"/>
        </a:defRPr>
      </a:lvl3pPr>
      <a:lvl4pPr algn="l" defTabSz="685800">
        <a:lnSpc>
          <a:spcPct val="90000"/>
        </a:lnSpc>
        <a:spcBef>
          <a:spcPts val="0"/>
        </a:spcBef>
        <a:spcAft>
          <a:spcPts val="0"/>
        </a:spcAft>
        <a:defRPr sz="3300">
          <a:solidFill>
            <a:schemeClr val="tx1"/>
          </a:solidFill>
          <a:latin typeface="Calibri Light"/>
        </a:defRPr>
      </a:lvl4pPr>
      <a:lvl5pPr algn="l" defTabSz="685800">
        <a:lnSpc>
          <a:spcPct val="90000"/>
        </a:lnSpc>
        <a:spcBef>
          <a:spcPts val="0"/>
        </a:spcBef>
        <a:spcAft>
          <a:spcPts val="0"/>
        </a:spcAft>
        <a:defRPr sz="3300">
          <a:solidFill>
            <a:schemeClr val="tx1"/>
          </a:solidFill>
          <a:latin typeface="Calibri Light"/>
        </a:defRPr>
      </a:lvl5pPr>
      <a:lvl6pPr marL="457200" algn="l" defTabSz="685800">
        <a:lnSpc>
          <a:spcPct val="90000"/>
        </a:lnSpc>
        <a:spcBef>
          <a:spcPts val="0"/>
        </a:spcBef>
        <a:spcAft>
          <a:spcPts val="0"/>
        </a:spcAft>
        <a:defRPr sz="3300">
          <a:solidFill>
            <a:schemeClr val="tx1"/>
          </a:solidFill>
          <a:latin typeface="Calibri Light"/>
        </a:defRPr>
      </a:lvl6pPr>
      <a:lvl7pPr marL="914400" algn="l" defTabSz="685800">
        <a:lnSpc>
          <a:spcPct val="90000"/>
        </a:lnSpc>
        <a:spcBef>
          <a:spcPts val="0"/>
        </a:spcBef>
        <a:spcAft>
          <a:spcPts val="0"/>
        </a:spcAft>
        <a:defRPr sz="3300">
          <a:solidFill>
            <a:schemeClr val="tx1"/>
          </a:solidFill>
          <a:latin typeface="Calibri Light"/>
        </a:defRPr>
      </a:lvl7pPr>
      <a:lvl8pPr marL="1371600" algn="l" defTabSz="685800">
        <a:lnSpc>
          <a:spcPct val="90000"/>
        </a:lnSpc>
        <a:spcBef>
          <a:spcPts val="0"/>
        </a:spcBef>
        <a:spcAft>
          <a:spcPts val="0"/>
        </a:spcAft>
        <a:defRPr sz="3300">
          <a:solidFill>
            <a:schemeClr val="tx1"/>
          </a:solidFill>
          <a:latin typeface="Calibri Light"/>
        </a:defRPr>
      </a:lvl8pPr>
      <a:lvl9pPr marL="1828800" algn="l" defTabSz="685800">
        <a:lnSpc>
          <a:spcPct val="90000"/>
        </a:lnSpc>
        <a:spcBef>
          <a:spcPts val="0"/>
        </a:spcBef>
        <a:spcAft>
          <a:spcPts val="0"/>
        </a:spcAft>
        <a:defRPr sz="3300">
          <a:solidFill>
            <a:schemeClr val="tx1"/>
          </a:solidFill>
          <a:latin typeface="Calibri Light"/>
        </a:defRPr>
      </a:lvl9pPr>
    </p:titleStyle>
    <p:bodyStyle>
      <a:lvl1pPr marL="171450" indent="-171450" algn="l" defTabSz="685800">
        <a:lnSpc>
          <a:spcPct val="90000"/>
        </a:lnSpc>
        <a:spcBef>
          <a:spcPts val="750"/>
        </a:spcBef>
        <a:spcAft>
          <a:spcPts val="0"/>
        </a:spcAft>
        <a:buFont typeface="Arial"/>
        <a:buChar char="•"/>
        <a:defRPr sz="2100">
          <a:solidFill>
            <a:schemeClr val="tx1"/>
          </a:solidFill>
          <a:latin typeface="+mn-lt"/>
          <a:ea typeface="+mn-ea"/>
          <a:cs typeface="+mn-cs"/>
        </a:defRPr>
      </a:lvl1pPr>
      <a:lvl2pPr marL="514350" indent="-171450" algn="l" defTabSz="685800">
        <a:lnSpc>
          <a:spcPct val="90000"/>
        </a:lnSpc>
        <a:spcBef>
          <a:spcPts val="375"/>
        </a:spcBef>
        <a:spcAft>
          <a:spcPts val="0"/>
        </a:spcAft>
        <a:buFont typeface="Arial"/>
        <a:buChar char="•"/>
        <a:defRPr>
          <a:solidFill>
            <a:schemeClr val="tx1"/>
          </a:solidFill>
          <a:latin typeface="+mn-lt"/>
          <a:ea typeface="+mn-ea"/>
          <a:cs typeface="+mn-cs"/>
        </a:defRPr>
      </a:lvl2pPr>
      <a:lvl3pPr marL="857250" indent="-171450" algn="l" defTabSz="685800">
        <a:lnSpc>
          <a:spcPct val="90000"/>
        </a:lnSpc>
        <a:spcBef>
          <a:spcPts val="375"/>
        </a:spcBef>
        <a:spcAft>
          <a:spcPts val="0"/>
        </a:spcAft>
        <a:buFont typeface="Arial"/>
        <a:buChar char="•"/>
        <a:defRPr sz="1500">
          <a:solidFill>
            <a:schemeClr val="tx1"/>
          </a:solidFill>
          <a:latin typeface="+mn-lt"/>
          <a:ea typeface="+mn-ea"/>
          <a:cs typeface="+mn-cs"/>
        </a:defRPr>
      </a:lvl3pPr>
      <a:lvl4pPr marL="1200150" indent="-171450" algn="l" defTabSz="685800">
        <a:lnSpc>
          <a:spcPct val="90000"/>
        </a:lnSpc>
        <a:spcBef>
          <a:spcPts val="375"/>
        </a:spcBef>
        <a:spcAft>
          <a:spcPts val="0"/>
        </a:spcAft>
        <a:buFont typeface="Arial"/>
        <a:buChar char="•"/>
        <a:defRPr sz="1300">
          <a:solidFill>
            <a:schemeClr val="tx1"/>
          </a:solidFill>
          <a:latin typeface="+mn-lt"/>
          <a:ea typeface="+mn-ea"/>
          <a:cs typeface="+mn-cs"/>
        </a:defRPr>
      </a:lvl4pPr>
      <a:lvl5pPr marL="1543050" indent="-171450" algn="l" defTabSz="685800">
        <a:lnSpc>
          <a:spcPct val="90000"/>
        </a:lnSpc>
        <a:spcBef>
          <a:spcPts val="375"/>
        </a:spcBef>
        <a:spcAft>
          <a:spcPts val="0"/>
        </a:spcAft>
        <a:buFont typeface="Arial"/>
        <a:buChar char="•"/>
        <a:defRPr sz="1300">
          <a:solidFill>
            <a:schemeClr val="tx1"/>
          </a:solidFill>
          <a:latin typeface="+mn-lt"/>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txBox="1"/>
          <p:nvPr/>
        </p:nvSpPr>
        <p:spPr bwMode="auto">
          <a:xfrm>
            <a:off x="0" y="-76200"/>
            <a:ext cx="9220200" cy="6710363"/>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a:spcBef>
                <a:spcPts val="0"/>
              </a:spcBef>
              <a:spcAft>
                <a:spcPts val="0"/>
              </a:spcAft>
              <a:defRPr/>
            </a:pPr>
            <a:endParaRPr lang="en-US" sz="4400">
              <a:solidFill>
                <a:schemeClr val="tx1"/>
              </a:solidFill>
              <a:latin typeface="+mj-lt"/>
              <a:ea typeface="+mj-ea"/>
              <a:cs typeface="+mj-cs"/>
            </a:endParaRPr>
          </a:p>
        </p:txBody>
      </p:sp>
      <p:sp>
        <p:nvSpPr>
          <p:cNvPr id="2" name="Title 1"/>
          <p:cNvSpPr>
            <a:spLocks noGrp="1"/>
          </p:cNvSpPr>
          <p:nvPr>
            <p:ph type="ctrTitle"/>
          </p:nvPr>
        </p:nvSpPr>
        <p:spPr bwMode="auto">
          <a:xfrm>
            <a:off x="304800" y="-76200"/>
            <a:ext cx="7924799" cy="1600200"/>
          </a:xfrm>
        </p:spPr>
        <p:txBody>
          <a:bodyPr vertOverflow="overflow" horzOverflow="overflow" vert="horz" wrap="square" lIns="91440" tIns="45720" rIns="91440" bIns="45720" numCol="1" spcCol="0" rtlCol="0" fromWordArt="0" anchor="b" anchorCtr="0" forceAA="0" compatLnSpc="1">
            <a:prstTxWarp prst="textNoShape">
              <a:avLst/>
            </a:prstTxWarp>
            <a:normAutofit fontScale="90000"/>
          </a:bodyPr>
          <a:lstStyle/>
          <a:p>
            <a:pPr>
              <a:spcAft>
                <a:spcPts val="0"/>
              </a:spcAft>
              <a:defRPr/>
            </a:pPr>
            <a:r>
              <a:rPr lang="en-US" sz="2900" b="1" dirty="0">
                <a:latin typeface="Bahamas"/>
              </a:rPr>
              <a:t>   </a:t>
            </a:r>
            <a:r>
              <a:rPr lang="en-US" sz="2400" b="1" dirty="0">
                <a:solidFill>
                  <a:srgbClr val="C00000"/>
                </a:solidFill>
                <a:latin typeface="Bahamas"/>
              </a:rPr>
              <a:t>VARDHAMAN COLLEGE OF ENGINEERING, HYDERABAD</a:t>
            </a:r>
            <a:br>
              <a:rPr lang="en-US" sz="2900" b="1" dirty="0">
                <a:latin typeface="Bahamas"/>
              </a:rPr>
            </a:br>
            <a:r>
              <a:rPr lang="en-US" sz="2400" b="1" dirty="0"/>
              <a:t>Autonomous institute affiliated to JNTUH </a:t>
            </a:r>
            <a:br>
              <a:rPr lang="en-US" sz="2400" dirty="0"/>
            </a:br>
            <a:r>
              <a:rPr lang="en-US" sz="2400" b="1" dirty="0">
                <a:solidFill>
                  <a:srgbClr val="FF0000"/>
                </a:solidFill>
              </a:rPr>
              <a:t>DEPARTMENT OF CSE(AI&amp;ML)</a:t>
            </a:r>
            <a:br>
              <a:rPr lang="en-US" sz="2400" b="1" dirty="0">
                <a:solidFill>
                  <a:srgbClr val="FF0000"/>
                </a:solidFill>
              </a:rPr>
            </a:br>
            <a:r>
              <a:rPr lang="et-EE" sz="2400" b="1" dirty="0">
                <a:solidFill>
                  <a:srgbClr val="FF0000"/>
                </a:solidFill>
              </a:rPr>
              <a:t>Mini Project (A8041)</a:t>
            </a:r>
            <a:br>
              <a:rPr lang="et-EE" sz="2400" b="1" dirty="0">
                <a:solidFill>
                  <a:srgbClr val="FF0000"/>
                </a:solidFill>
              </a:rPr>
            </a:br>
            <a:r>
              <a:rPr lang="et-EE" sz="2400" b="1" dirty="0">
                <a:solidFill>
                  <a:srgbClr val="FF0000"/>
                </a:solidFill>
              </a:rPr>
              <a:t>Review I</a:t>
            </a:r>
            <a:r>
              <a:rPr lang="en-US" sz="2400" b="1" dirty="0">
                <a:solidFill>
                  <a:srgbClr val="FF0000"/>
                </a:solidFill>
              </a:rPr>
              <a:t>I</a:t>
            </a:r>
            <a:endParaRPr lang="en-US" sz="3600" b="1" dirty="0"/>
          </a:p>
        </p:txBody>
      </p:sp>
      <p:sp>
        <p:nvSpPr>
          <p:cNvPr id="7" name="Subtitle 2"/>
          <p:cNvSpPr txBox="1"/>
          <p:nvPr/>
        </p:nvSpPr>
        <p:spPr bwMode="auto">
          <a:xfrm>
            <a:off x="152400" y="5181600"/>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lgn="ctr">
              <a:spcBef>
                <a:spcPts val="0"/>
              </a:spcBef>
              <a:spcAft>
                <a:spcPts val="0"/>
              </a:spcAft>
              <a:buFont typeface="Arial"/>
              <a:buNone/>
              <a:defRPr/>
            </a:pPr>
            <a:r>
              <a:rPr lang="en-US" sz="3300" b="1" u="sng" dirty="0">
                <a:solidFill>
                  <a:srgbClr val="FF0000"/>
                </a:solidFill>
              </a:rPr>
              <a:t>Supervisor</a:t>
            </a:r>
          </a:p>
          <a:p>
            <a:pPr algn="ctr">
              <a:spcBef>
                <a:spcPts val="0"/>
              </a:spcBef>
              <a:spcAft>
                <a:spcPts val="0"/>
              </a:spcAft>
              <a:buFont typeface="Arial"/>
              <a:buNone/>
              <a:defRPr/>
            </a:pPr>
            <a:r>
              <a:rPr lang="en-US" sz="2600" b="1" dirty="0"/>
              <a:t>A.SAI MADHAV RAJ</a:t>
            </a:r>
            <a:endParaRPr sz="2600" b="1" dirty="0"/>
          </a:p>
          <a:p>
            <a:pPr algn="ctr">
              <a:defRPr/>
            </a:pPr>
            <a:r>
              <a:rPr lang="en-US" sz="2200" b="1" dirty="0"/>
              <a:t>Assistant Professor</a:t>
            </a:r>
          </a:p>
          <a:p>
            <a:pPr algn="ctr">
              <a:spcBef>
                <a:spcPts val="0"/>
              </a:spcBef>
              <a:spcAft>
                <a:spcPts val="0"/>
              </a:spcAft>
              <a:buFont typeface="Arial"/>
              <a:buNone/>
              <a:defRPr/>
            </a:pPr>
            <a:r>
              <a:rPr lang="en-US" sz="2200" b="1" dirty="0">
                <a:solidFill>
                  <a:srgbClr val="002060"/>
                </a:solidFill>
              </a:rPr>
              <a:t>   Department of CSE(AI&amp;ML)</a:t>
            </a:r>
            <a:endParaRPr lang="en-US" sz="1600" b="1" dirty="0">
              <a:solidFill>
                <a:srgbClr val="002060"/>
              </a:solidFill>
            </a:endParaRPr>
          </a:p>
          <a:p>
            <a:pPr>
              <a:spcBef>
                <a:spcPts val="0"/>
              </a:spcBef>
              <a:spcAft>
                <a:spcPts val="0"/>
              </a:spcAft>
              <a:buFont typeface="Arial"/>
              <a:buNone/>
              <a:defRPr/>
            </a:pPr>
            <a:endParaRPr lang="en-US" sz="3200" dirty="0">
              <a:solidFill>
                <a:schemeClr val="tx1">
                  <a:tint val="75000"/>
                </a:schemeClr>
              </a:solidFill>
            </a:endParaRPr>
          </a:p>
        </p:txBody>
      </p:sp>
      <p:sp>
        <p:nvSpPr>
          <p:cNvPr id="9" name="Title 1"/>
          <p:cNvSpPr txBox="1"/>
          <p:nvPr/>
        </p:nvSpPr>
        <p:spPr bwMode="auto">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a:spcBef>
                <a:spcPts val="0"/>
              </a:spcBef>
              <a:spcAft>
                <a:spcPts val="0"/>
              </a:spcAft>
              <a:defRPr/>
            </a:pPr>
            <a:r>
              <a:rPr lang="en-US" sz="2400" b="1" dirty="0">
                <a:solidFill>
                  <a:schemeClr val="tx1"/>
                </a:solidFill>
                <a:latin typeface="+mj-lt"/>
                <a:ea typeface="+mj-ea"/>
                <a:cs typeface="+mj-cs"/>
              </a:rPr>
              <a:t>BATCH ID :</a:t>
            </a:r>
            <a:r>
              <a:rPr lang="en-US" sz="2400" b="1" i="0" u="none" strike="noStrike" cap="none" spc="0" dirty="0">
                <a:solidFill>
                  <a:schemeClr val="tx1"/>
                </a:solidFill>
                <a:latin typeface="Calibri Light"/>
                <a:ea typeface="Calibri Light"/>
                <a:cs typeface="Calibri Light"/>
              </a:rPr>
              <a:t>22CSMPW-25</a:t>
            </a:r>
            <a:r>
              <a:rPr lang="en-US" sz="2400" b="1" dirty="0">
                <a:solidFill>
                  <a:schemeClr val="tx1"/>
                </a:solidFill>
                <a:latin typeface="Calibri Light"/>
                <a:ea typeface="Arial"/>
                <a:cs typeface="Arial"/>
              </a:rPr>
              <a:t> </a:t>
            </a:r>
            <a:endParaRPr dirty="0"/>
          </a:p>
        </p:txBody>
      </p:sp>
      <p:sp>
        <p:nvSpPr>
          <p:cNvPr id="10" name="Title 1"/>
          <p:cNvSpPr txBox="1"/>
          <p:nvPr/>
        </p:nvSpPr>
        <p:spPr bwMode="auto">
          <a:xfrm>
            <a:off x="304800" y="1524000"/>
            <a:ext cx="861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fontScale="92500"/>
          </a:bodyPr>
          <a:lstStyle/>
          <a:p>
            <a:pPr>
              <a:spcBef>
                <a:spcPts val="0"/>
              </a:spcBef>
              <a:spcAft>
                <a:spcPts val="0"/>
              </a:spcAft>
              <a:defRPr/>
            </a:pPr>
            <a:r>
              <a:rPr lang="en-US" sz="2800" b="1" dirty="0">
                <a:solidFill>
                  <a:schemeClr val="tx1"/>
                </a:solidFill>
                <a:latin typeface="+mj-lt"/>
                <a:ea typeface="+mj-ea"/>
                <a:cs typeface="+mj-cs"/>
              </a:rPr>
              <a:t>Crop Recommendation and its Optimal Pricing using </a:t>
            </a:r>
            <a:r>
              <a:rPr lang="en-US" sz="2800" b="1" dirty="0" err="1">
                <a:solidFill>
                  <a:schemeClr val="tx1"/>
                </a:solidFill>
                <a:latin typeface="+mj-lt"/>
                <a:ea typeface="+mj-ea"/>
                <a:cs typeface="+mj-cs"/>
              </a:rPr>
              <a:t>ShopBot</a:t>
            </a:r>
            <a:r>
              <a:rPr lang="en-US" sz="2800" b="1" dirty="0">
                <a:solidFill>
                  <a:schemeClr val="tx1"/>
                </a:solidFill>
                <a:latin typeface="+mj-lt"/>
                <a:ea typeface="+mj-ea"/>
                <a:cs typeface="+mj-cs"/>
              </a:rPr>
              <a:t>  </a:t>
            </a:r>
            <a:endParaRPr dirty="0"/>
          </a:p>
        </p:txBody>
      </p:sp>
      <p:graphicFrame>
        <p:nvGraphicFramePr>
          <p:cNvPr id="12" name="Table 11"/>
          <p:cNvGraphicFramePr>
            <a:graphicFrameLocks noGrp="1"/>
          </p:cNvGraphicFramePr>
          <p:nvPr/>
        </p:nvGraphicFramePr>
        <p:xfrm>
          <a:off x="1219200" y="2971800"/>
          <a:ext cx="6934200" cy="1981200"/>
        </p:xfrm>
        <a:graphic>
          <a:graphicData uri="http://schemas.openxmlformats.org/drawingml/2006/table">
            <a:tbl>
              <a:tblPr firstRow="1" bandRow="1">
                <a:tableStyleId>{00A15C55-8517-42AA-B614-E9B94910E393}</a:tableStyleId>
              </a:tblPr>
              <a:tblGrid>
                <a:gridCol w="780098">
                  <a:extLst>
                    <a:ext uri="{9D8B030D-6E8A-4147-A177-3AD203B41FA5}">
                      <a16:colId xmlns:a16="http://schemas.microsoft.com/office/drawing/2014/main" val="20000"/>
                    </a:ext>
                  </a:extLst>
                </a:gridCol>
                <a:gridCol w="1839489">
                  <a:extLst>
                    <a:ext uri="{9D8B030D-6E8A-4147-A177-3AD203B41FA5}">
                      <a16:colId xmlns:a16="http://schemas.microsoft.com/office/drawing/2014/main" val="20001"/>
                    </a:ext>
                  </a:extLst>
                </a:gridCol>
                <a:gridCol w="4314613">
                  <a:extLst>
                    <a:ext uri="{9D8B030D-6E8A-4147-A177-3AD203B41FA5}">
                      <a16:colId xmlns:a16="http://schemas.microsoft.com/office/drawing/2014/main" val="20002"/>
                    </a:ext>
                  </a:extLst>
                </a:gridCol>
              </a:tblGrid>
              <a:tr h="370840">
                <a:tc>
                  <a:txBody>
                    <a:bodyPr/>
                    <a:lstStyle/>
                    <a:p>
                      <a:pPr algn="ctr">
                        <a:defRPr/>
                      </a:pPr>
                      <a:r>
                        <a:rPr lang="en-US" sz="2000" b="1" dirty="0"/>
                        <a:t>S. No</a:t>
                      </a:r>
                      <a:endParaRPr dirty="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b="1"/>
                        <a:t>Roll. No</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b="1"/>
                        <a:t>Student Name</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0"/>
                  </a:ext>
                </a:extLst>
              </a:tr>
              <a:tr h="370840">
                <a:tc>
                  <a:txBody>
                    <a:bodyPr/>
                    <a:lstStyle/>
                    <a:p>
                      <a:pPr algn="ctr">
                        <a:defRPr/>
                      </a:pPr>
                      <a:r>
                        <a:rPr lang="en-US" sz="2000" b="1"/>
                        <a:t>1</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22881A6673</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B.PRANAV</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r h="370840">
                <a:tc>
                  <a:txBody>
                    <a:bodyPr/>
                    <a:lstStyle/>
                    <a:p>
                      <a:pPr algn="ctr">
                        <a:defRPr/>
                      </a:pPr>
                      <a:r>
                        <a:rPr lang="en-US" sz="2000" b="1"/>
                        <a:t>2</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22881A6690</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K.SREEJA</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2"/>
                  </a:ext>
                </a:extLst>
              </a:tr>
              <a:tr h="370840">
                <a:tc>
                  <a:txBody>
                    <a:bodyPr/>
                    <a:lstStyle/>
                    <a:p>
                      <a:pPr algn="ctr">
                        <a:defRPr/>
                      </a:pPr>
                      <a:r>
                        <a:rPr lang="en-US" sz="2000" b="1"/>
                        <a:t>3</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22881A6695</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K.VINAY REDDY </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3"/>
                  </a:ext>
                </a:extLst>
              </a:tr>
              <a:tr h="370840">
                <a:tc>
                  <a:txBody>
                    <a:bodyPr/>
                    <a:lstStyle/>
                    <a:p>
                      <a:pPr algn="ctr">
                        <a:defRPr/>
                      </a:pPr>
                      <a:r>
                        <a:rPr lang="en-US" sz="2000" b="1"/>
                        <a:t>4</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22881A66A1</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defRPr/>
                      </a:pPr>
                      <a:r>
                        <a:rPr lang="en-US" sz="2000" b="1" dirty="0"/>
                        <a:t>M.TEJASWINI</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4"/>
                  </a:ext>
                </a:extLst>
              </a:tr>
            </a:tbl>
          </a:graphicData>
        </a:graphic>
      </p:graphicFrame>
      <p:pic>
        <p:nvPicPr>
          <p:cNvPr id="2129010847" name="Picture 2129010846"/>
          <p:cNvPicPr>
            <a:picLocks noChangeAspect="1"/>
          </p:cNvPicPr>
          <p:nvPr/>
        </p:nvPicPr>
        <p:blipFill>
          <a:blip r:embed="rId3"/>
          <a:stretch/>
        </p:blipFill>
        <p:spPr bwMode="auto">
          <a:xfrm>
            <a:off x="7453312" y="223837"/>
            <a:ext cx="1552574" cy="1200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Autofit/>
          </a:bodyPr>
          <a:lstStyle/>
          <a:p>
            <a:pPr algn="ctr">
              <a:spcAft>
                <a:spcPts val="0"/>
              </a:spcAft>
              <a:defRPr/>
            </a:pPr>
            <a:r>
              <a:rPr lang="en-US" sz="2800" b="1">
                <a:solidFill>
                  <a:schemeClr val="tx1"/>
                </a:solidFill>
                <a:latin typeface="Cambria"/>
                <a:ea typeface="Cambria"/>
              </a:rPr>
              <a:t>Outlines</a:t>
            </a:r>
            <a:endParaRPr/>
          </a:p>
        </p:txBody>
      </p:sp>
      <p:sp>
        <p:nvSpPr>
          <p:cNvPr id="3" name="Content Placeholder 2"/>
          <p:cNvSpPr>
            <a:spLocks noGrp="1"/>
          </p:cNvSpPr>
          <p:nvPr>
            <p:ph idx="1"/>
          </p:nvPr>
        </p:nvSpPr>
        <p:spPr bwMode="auto">
          <a:xfrm>
            <a:off x="228600" y="1066800"/>
            <a:ext cx="8763000" cy="5562600"/>
          </a:xfrm>
        </p:spPr>
        <p:style>
          <a:lnRef idx="2">
            <a:schemeClr val="accent6"/>
          </a:lnRef>
          <a:fillRef idx="1">
            <a:schemeClr val="lt1"/>
          </a:fillRef>
          <a:effectRef idx="0">
            <a:schemeClr val="accent6"/>
          </a:effectRef>
          <a:fontRef idx="minor">
            <a:schemeClr val="dk1"/>
          </a:fontRef>
        </p:style>
        <p:txBody>
          <a:bodyPr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110000"/>
              </a:lnSpc>
              <a:spcBef>
                <a:spcPts val="1200"/>
              </a:spcBef>
              <a:defRPr/>
            </a:pPr>
            <a:r>
              <a:rPr lang="en-US" sz="2500" b="1" dirty="0">
                <a:solidFill>
                  <a:schemeClr val="accent2">
                    <a:lumMod val="75000"/>
                  </a:schemeClr>
                </a:solidFill>
                <a:latin typeface="Cambria"/>
                <a:ea typeface="Cambria"/>
              </a:rPr>
              <a:t>Introduction</a:t>
            </a:r>
            <a:endParaRPr dirty="0"/>
          </a:p>
          <a:p>
            <a:pPr>
              <a:lnSpc>
                <a:spcPct val="110000"/>
              </a:lnSpc>
              <a:spcBef>
                <a:spcPts val="1200"/>
              </a:spcBef>
              <a:spcAft>
                <a:spcPts val="0"/>
              </a:spcAft>
              <a:defRPr/>
            </a:pPr>
            <a:r>
              <a:rPr lang="en-US" sz="2500" b="1" dirty="0">
                <a:solidFill>
                  <a:schemeClr val="accent2">
                    <a:lumMod val="75000"/>
                  </a:schemeClr>
                </a:solidFill>
                <a:latin typeface="Cambria"/>
                <a:ea typeface="Cambria"/>
              </a:rPr>
              <a:t>Model Selection</a:t>
            </a:r>
          </a:p>
          <a:p>
            <a:pPr>
              <a:lnSpc>
                <a:spcPct val="110000"/>
              </a:lnSpc>
              <a:spcBef>
                <a:spcPts val="1199"/>
              </a:spcBef>
              <a:spcAft>
                <a:spcPts val="0"/>
              </a:spcAft>
              <a:defRPr/>
            </a:pPr>
            <a:r>
              <a:rPr lang="en-IN" sz="2500" b="1" dirty="0">
                <a:solidFill>
                  <a:schemeClr val="accent2">
                    <a:lumMod val="75000"/>
                  </a:schemeClr>
                </a:solidFill>
                <a:latin typeface="Cambria"/>
                <a:ea typeface="Cambria"/>
              </a:rPr>
              <a:t>Identification of Datasets</a:t>
            </a:r>
          </a:p>
          <a:p>
            <a:pPr>
              <a:lnSpc>
                <a:spcPct val="110000"/>
              </a:lnSpc>
              <a:spcBef>
                <a:spcPts val="1199"/>
              </a:spcBef>
              <a:spcAft>
                <a:spcPts val="0"/>
              </a:spcAft>
              <a:defRPr/>
            </a:pPr>
            <a:r>
              <a:rPr lang="en-IN" sz="2500" b="1" dirty="0">
                <a:solidFill>
                  <a:schemeClr val="accent2">
                    <a:lumMod val="75000"/>
                  </a:schemeClr>
                </a:solidFill>
                <a:latin typeface="Cambria"/>
                <a:ea typeface="Cambria"/>
              </a:rPr>
              <a:t>Workflow Diagram</a:t>
            </a:r>
            <a:endParaRPr dirty="0"/>
          </a:p>
          <a:p>
            <a:pPr>
              <a:lnSpc>
                <a:spcPct val="110000"/>
              </a:lnSpc>
              <a:spcBef>
                <a:spcPts val="1200"/>
              </a:spcBef>
              <a:spcAft>
                <a:spcPts val="0"/>
              </a:spcAft>
              <a:defRPr/>
            </a:pPr>
            <a:r>
              <a:rPr lang="en-US" sz="2500" b="1" dirty="0">
                <a:solidFill>
                  <a:schemeClr val="accent2">
                    <a:lumMod val="75000"/>
                  </a:schemeClr>
                </a:solidFill>
                <a:latin typeface="Cambria"/>
                <a:ea typeface="Cambria"/>
              </a:rPr>
              <a:t>Summary of Thesis Papers </a:t>
            </a:r>
            <a:endParaRPr dirty="0"/>
          </a:p>
          <a:p>
            <a:pPr>
              <a:lnSpc>
                <a:spcPct val="110000"/>
              </a:lnSpc>
              <a:spcBef>
                <a:spcPts val="1200"/>
              </a:spcBef>
              <a:spcAft>
                <a:spcPts val="0"/>
              </a:spcAft>
              <a:defRPr/>
            </a:pPr>
            <a:r>
              <a:rPr lang="en-US" sz="2500" b="1" dirty="0">
                <a:solidFill>
                  <a:schemeClr val="accent2">
                    <a:lumMod val="75000"/>
                  </a:schemeClr>
                </a:solidFill>
                <a:latin typeface="Cambria"/>
                <a:ea typeface="Cambria"/>
              </a:rPr>
              <a:t>References</a:t>
            </a:r>
            <a:endParaRPr lang="en-US" sz="2500" dirty="0">
              <a:solidFill>
                <a:schemeClr val="accent2">
                  <a:lumMod val="75000"/>
                </a:schemeClr>
              </a:solidFill>
              <a:latin typeface="Cambria"/>
              <a:ea typeface="Cambria"/>
            </a:endParaRPr>
          </a:p>
          <a:p>
            <a:pPr>
              <a:spcAft>
                <a:spcPts val="0"/>
              </a:spcAft>
              <a:defRPr/>
            </a:pPr>
            <a:endParaRPr lang="en-US" sz="2500" dirty="0">
              <a:solidFill>
                <a:schemeClr val="accent2">
                  <a:lumMod val="75000"/>
                </a:schemeClr>
              </a:solidFill>
              <a:latin typeface="Cambria"/>
              <a:ea typeface="Cambria"/>
            </a:endParaRPr>
          </a:p>
          <a:p>
            <a:pPr>
              <a:spcAft>
                <a:spcPts val="0"/>
              </a:spcAft>
              <a:defRPr/>
            </a:pPr>
            <a:endParaRPr lang="en-US" sz="2500" dirty="0">
              <a:solidFill>
                <a:schemeClr val="accent2">
                  <a:lumMod val="75000"/>
                </a:schemeClr>
              </a:solidFill>
              <a:latin typeface="Cambria"/>
              <a:ea typeface="Cambria"/>
            </a:endParaRPr>
          </a:p>
          <a:p>
            <a:pPr>
              <a:spcAft>
                <a:spcPts val="0"/>
              </a:spcAft>
              <a:defRPr/>
            </a:pPr>
            <a:endParaRPr lang="en-US" sz="2800" dirty="0"/>
          </a:p>
          <a:p>
            <a:pPr>
              <a:spcAft>
                <a:spcPts val="0"/>
              </a:spcAft>
              <a:defRPr/>
            </a:pPr>
            <a:endParaRPr lang="en-US" sz="2800" dirty="0"/>
          </a:p>
        </p:txBody>
      </p:sp>
      <p:sp>
        <p:nvSpPr>
          <p:cNvPr id="7" name="Footer Placeholder 6"/>
          <p:cNvSpPr>
            <a:spLocks noGrp="1"/>
          </p:cNvSpPr>
          <p:nvPr>
            <p:ph type="ftr" sz="quarter" idx="11"/>
          </p:nvPr>
        </p:nvSpPr>
        <p:spPr bwMode="auto">
          <a:xfrm>
            <a:off x="3124200" y="6356350"/>
            <a:ext cx="3962400" cy="365125"/>
          </a:xfrm>
        </p:spPr>
        <p:txBody>
          <a:bodyPr/>
          <a:lstStyle/>
          <a:p>
            <a:pPr>
              <a:defRPr/>
            </a:pPr>
            <a:r>
              <a:rPr lang="en-US"/>
              <a:t>DEPARTMENT OF _____ PROJECT WORK PHASE-1 REVIEW-1</a:t>
            </a:r>
            <a:endParaRPr/>
          </a:p>
        </p:txBody>
      </p:sp>
      <p:sp>
        <p:nvSpPr>
          <p:cNvPr id="5125" name="Slide Number Placeholder 4"/>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48794640-E00F-3143-842B-AC5CC465A4F0}" type="slidenum">
              <a:rPr lang="en-US">
                <a:solidFill>
                  <a:srgbClr val="898989"/>
                </a:solidFill>
                <a:cs typeface="Arial"/>
              </a:rPr>
              <a:t>2</a:t>
            </a:fld>
            <a:endParaRPr lang="en-US">
              <a:solidFill>
                <a:srgbClr val="898989"/>
              </a:solidFill>
              <a:cs typeface="Arial"/>
            </a:endParaRPr>
          </a:p>
        </p:txBody>
      </p:sp>
      <p:pic>
        <p:nvPicPr>
          <p:cNvPr id="1146986375" name="Picture 1146986374"/>
          <p:cNvPicPr>
            <a:picLocks noChangeAspect="1"/>
          </p:cNvPicPr>
          <p:nvPr/>
        </p:nvPicPr>
        <p:blipFill>
          <a:blip r:embed="rId3"/>
          <a:stretch/>
        </p:blipFill>
        <p:spPr bwMode="auto">
          <a:xfrm>
            <a:off x="6962774" y="314325"/>
            <a:ext cx="1552574" cy="1200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23B0D13-E74F-F0E5-5E23-F703AB5BB701}"/>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9D1BEFC3-4C50-DEBA-CDC0-5747F2071473}"/>
              </a:ext>
            </a:extLst>
          </p:cNvPr>
          <p:cNvSpPr>
            <a:spLocks noGrp="1"/>
          </p:cNvSpPr>
          <p:nvPr>
            <p:ph type="title"/>
          </p:nvPr>
        </p:nvSpPr>
        <p:spPr bwMode="auto">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a:lnSpc>
                <a:spcPct val="110000"/>
              </a:lnSpc>
              <a:spcBef>
                <a:spcPts val="1200"/>
              </a:spcBef>
              <a:spcAft>
                <a:spcPts val="0"/>
              </a:spcAft>
              <a:defRPr/>
            </a:pPr>
            <a:r>
              <a:rPr lang="en-US" sz="2800" b="1" dirty="0">
                <a:solidFill>
                  <a:schemeClr val="tx1"/>
                </a:solidFill>
                <a:latin typeface="Cambria"/>
                <a:ea typeface="Cambria"/>
              </a:rPr>
              <a:t>Introduction</a:t>
            </a:r>
            <a:endParaRPr dirty="0"/>
          </a:p>
        </p:txBody>
      </p:sp>
      <p:sp>
        <p:nvSpPr>
          <p:cNvPr id="3" name="Content Placeholder 2">
            <a:extLst>
              <a:ext uri="{FF2B5EF4-FFF2-40B4-BE49-F238E27FC236}">
                <a16:creationId xmlns:a16="http://schemas.microsoft.com/office/drawing/2014/main" id="{CA21938E-383D-1C8C-5044-271967C3F8CE}"/>
              </a:ext>
            </a:extLst>
          </p:cNvPr>
          <p:cNvSpPr>
            <a:spLocks noGrp="1"/>
          </p:cNvSpPr>
          <p:nvPr>
            <p:ph idx="1"/>
          </p:nvPr>
        </p:nvSpPr>
        <p:spPr bwMode="auto">
          <a:xfrm>
            <a:off x="228600" y="1066800"/>
            <a:ext cx="8763000" cy="5562600"/>
          </a:xfrm>
        </p:spPr>
        <p:style>
          <a:lnRef idx="2">
            <a:schemeClr val="accent6"/>
          </a:lnRef>
          <a:fillRef idx="1">
            <a:schemeClr val="lt1"/>
          </a:fillRef>
          <a:effectRef idx="0">
            <a:schemeClr val="accent6"/>
          </a:effectRef>
          <a:fontRef idx="minor">
            <a:schemeClr val="dk1"/>
          </a:fontRef>
        </p:style>
        <p:txBody>
          <a:bodyPr vertOverflow="overflow" horzOverflow="overflow" vert="horz" wrap="square" lIns="91440" tIns="45720" rIns="91440" bIns="45720" numCol="1" spcCol="0" rtlCol="0" fromWordArt="0" anchor="t" anchorCtr="0" forceAA="0" compatLnSpc="1">
            <a:prstTxWarp prst="textNoShape">
              <a:avLst/>
            </a:prstTxWarp>
            <a:no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Background</a:t>
            </a:r>
          </a:p>
          <a:p>
            <a:pPr lvl="1" algn="just"/>
            <a:r>
              <a:rPr lang="en-US" dirty="0">
                <a:latin typeface="Times New Roman" panose="02020603050405020304" pitchFamily="18" charset="0"/>
                <a:cs typeface="Times New Roman" panose="02020603050405020304" pitchFamily="18" charset="0"/>
              </a:rPr>
              <a:t>It aims to enhance agricultural decision-making by recommending optimal crops based on environmental conditions and optimizing input costs using a web scraping-based price comparison tool (Shop Bot)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Problem Statement</a:t>
            </a:r>
            <a:endParaRPr lang="en-US" sz="2000"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Farmers often struggle to select the most suitable crop for cultivation due to varying environmental conditions , soil variability, and climate change. Additionally, identifying the optimal pricing for agricultural inputs like seeds is challenging due to fluctuating prices across multiple online platforms </a:t>
            </a:r>
          </a:p>
          <a:p>
            <a:pPr>
              <a:buFont typeface="Wingdings" panose="05000000000000000000" pitchFamily="2" charset="2"/>
              <a:buChar char="Ø"/>
            </a:pPr>
            <a:r>
              <a:rPr lang="en-US" sz="2000" b="1" u="sng" dirty="0">
                <a:latin typeface="Times New Roman" panose="02020603050405020304" pitchFamily="18" charset="0"/>
                <a:cs typeface="Times New Roman" panose="02020603050405020304" pitchFamily="18" charset="0"/>
              </a:rPr>
              <a:t>Proposed Solution</a:t>
            </a:r>
            <a:endParaRPr lang="en-US" sz="2000"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study proposes an ensemble learning-based crop recommendation system combined with a Shop Bot for price optimization, enabling farmers to make informed decisions on both crop selection and cost-effective purchasing.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Significance</a:t>
            </a:r>
            <a:endParaRPr lang="en-US" sz="2000" u="sng"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techniques in crop recommendation ensures higher accuracy, better generalization, and reliable decision-making for farmers. By combining multiple models,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mitigates errors and enhances agricultural productivity</a:t>
            </a:r>
          </a:p>
        </p:txBody>
      </p:sp>
      <p:sp>
        <p:nvSpPr>
          <p:cNvPr id="8197" name="Slide Number Placeholder 4">
            <a:extLst>
              <a:ext uri="{FF2B5EF4-FFF2-40B4-BE49-F238E27FC236}">
                <a16:creationId xmlns:a16="http://schemas.microsoft.com/office/drawing/2014/main" id="{8BD9979B-6615-B080-863D-04791AC64D9E}"/>
              </a:ext>
            </a:extLst>
          </p:cNvPr>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07DA0EF8-0E81-7D49-BCA1-A831B702A60A}" type="slidenum">
              <a:rPr lang="en-US">
                <a:solidFill>
                  <a:srgbClr val="898989"/>
                </a:solidFill>
                <a:cs typeface="Arial"/>
              </a:rPr>
              <a:t>3</a:t>
            </a:fld>
            <a:endParaRPr lang="en-US">
              <a:solidFill>
                <a:srgbClr val="898989"/>
              </a:solidFill>
              <a:cs typeface="Arial"/>
            </a:endParaRPr>
          </a:p>
        </p:txBody>
      </p:sp>
      <p:pic>
        <p:nvPicPr>
          <p:cNvPr id="1874052258" name="Picture 1874052257">
            <a:extLst>
              <a:ext uri="{FF2B5EF4-FFF2-40B4-BE49-F238E27FC236}">
                <a16:creationId xmlns:a16="http://schemas.microsoft.com/office/drawing/2014/main" id="{FF0B088D-A6DA-74E7-DB78-7FF9858635C6}"/>
              </a:ext>
            </a:extLst>
          </p:cNvPr>
          <p:cNvPicPr>
            <a:picLocks noChangeAspect="1"/>
          </p:cNvPicPr>
          <p:nvPr/>
        </p:nvPicPr>
        <p:blipFill>
          <a:blip r:embed="rId3"/>
          <a:stretch/>
        </p:blipFill>
        <p:spPr bwMode="auto">
          <a:xfrm>
            <a:off x="7034212" y="167367"/>
            <a:ext cx="1552574" cy="1200150"/>
          </a:xfrm>
          <a:prstGeom prst="rect">
            <a:avLst/>
          </a:prstGeom>
        </p:spPr>
      </p:pic>
    </p:spTree>
    <p:extLst>
      <p:ext uri="{BB962C8B-B14F-4D97-AF65-F5344CB8AC3E}">
        <p14:creationId xmlns:p14="http://schemas.microsoft.com/office/powerpoint/2010/main" val="409909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a:lnSpc>
                <a:spcPct val="110000"/>
              </a:lnSpc>
              <a:spcBef>
                <a:spcPts val="1200"/>
              </a:spcBef>
              <a:spcAft>
                <a:spcPts val="0"/>
              </a:spcAft>
              <a:defRPr/>
            </a:pPr>
            <a:r>
              <a:rPr lang="en-IN" sz="2800" b="1" dirty="0">
                <a:solidFill>
                  <a:schemeClr val="tx1"/>
                </a:solidFill>
                <a:latin typeface="Cambria"/>
                <a:ea typeface="Cambria"/>
              </a:rPr>
              <a:t>Model Selection</a:t>
            </a:r>
            <a:endParaRPr dirty="0"/>
          </a:p>
        </p:txBody>
      </p:sp>
      <p:sp>
        <p:nvSpPr>
          <p:cNvPr id="3" name="Content Placeholder 2"/>
          <p:cNvSpPr>
            <a:spLocks noGrp="1"/>
          </p:cNvSpPr>
          <p:nvPr>
            <p:ph idx="1"/>
          </p:nvPr>
        </p:nvSpPr>
        <p:spPr bwMode="auto">
          <a:xfrm>
            <a:off x="228600" y="1219200"/>
            <a:ext cx="8763000" cy="5364162"/>
          </a:xfrm>
        </p:spPr>
        <p:style>
          <a:lnRef idx="2">
            <a:schemeClr val="accent6"/>
          </a:lnRef>
          <a:fillRef idx="1">
            <a:schemeClr val="lt1"/>
          </a:fillRef>
          <a:effectRef idx="0">
            <a:schemeClr val="accent6"/>
          </a:effectRef>
          <a:fontRef idx="minor">
            <a:schemeClr val="dk1"/>
          </a:fontRef>
        </p:style>
        <p:txBody>
          <a:bodyPr rtlCol="0">
            <a:normAutofit/>
          </a:bodyPr>
          <a:lstStyle/>
          <a:p>
            <a:pPr algn="just">
              <a:buFont typeface="Wingdings" panose="05000000000000000000" pitchFamily="2" charset="2"/>
              <a:buChar char="Ø"/>
              <a:defRPr/>
            </a:pPr>
            <a:r>
              <a:rPr lang="en-US" sz="2400" b="1" dirty="0">
                <a:latin typeface="Times New Roman" panose="02020603050405020304" pitchFamily="18" charset="0"/>
                <a:cs typeface="Times New Roman" panose="02020603050405020304" pitchFamily="18" charset="0"/>
              </a:rPr>
              <a:t> Model Selected: </a:t>
            </a:r>
            <a:r>
              <a:rPr lang="en-US" sz="2400" dirty="0" err="1">
                <a:latin typeface="Times New Roman" panose="02020603050405020304" pitchFamily="18" charset="0"/>
                <a:cs typeface="Times New Roman" panose="02020603050405020304" pitchFamily="18" charset="0"/>
              </a:rPr>
              <a:t>Ensembling</a:t>
            </a:r>
            <a:r>
              <a:rPr lang="en-US" sz="2400" dirty="0">
                <a:latin typeface="Times New Roman" panose="02020603050405020304" pitchFamily="18" charset="0"/>
                <a:cs typeface="Times New Roman" panose="02020603050405020304" pitchFamily="18" charset="0"/>
              </a:rPr>
              <a:t> Technique</a:t>
            </a:r>
          </a:p>
          <a:p>
            <a:pPr algn="just">
              <a:buFont typeface="Wingdings" panose="05000000000000000000" pitchFamily="2" charset="2"/>
              <a:buChar char="Ø"/>
              <a:defRPr/>
            </a:pPr>
            <a:r>
              <a:rPr lang="en-US" sz="2000" b="1" dirty="0">
                <a:latin typeface="Times New Roman" panose="02020603050405020304" pitchFamily="18" charset="0"/>
                <a:cs typeface="Times New Roman" panose="02020603050405020304" pitchFamily="18" charset="0"/>
              </a:rPr>
              <a:t>Definition of </a:t>
            </a:r>
            <a:r>
              <a:rPr lang="en-US" sz="2000" b="1" dirty="0" err="1">
                <a:latin typeface="Times New Roman" panose="02020603050405020304" pitchFamily="18" charset="0"/>
                <a:cs typeface="Times New Roman" panose="02020603050405020304" pitchFamily="18" charset="0"/>
              </a:rPr>
              <a:t>Ensembling</a:t>
            </a:r>
            <a:r>
              <a:rPr lang="en-US" sz="2000" b="1" dirty="0">
                <a:latin typeface="Times New Roman" panose="02020603050405020304" pitchFamily="18" charset="0"/>
                <a:cs typeface="Times New Roman" panose="02020603050405020304" pitchFamily="18" charset="0"/>
              </a:rPr>
              <a:t> Technique</a:t>
            </a:r>
            <a:r>
              <a:rPr lang="en-US" sz="2400" b="1"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defRPr/>
            </a:pP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technique is a machine learning approach that combines multiple models to improve prediction accuracy, reduce overfitting, and enhance model stability. Instead of relying on a single model,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aggregates the outputs of multiple models to make a final decision, leading to better generalization and robustness.</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Significance of </a:t>
            </a:r>
            <a:r>
              <a:rPr lang="en-US" sz="2000" b="1" dirty="0" err="1">
                <a:latin typeface="Times New Roman" panose="02020603050405020304" pitchFamily="18" charset="0"/>
                <a:cs typeface="Times New Roman" panose="02020603050405020304" pitchFamily="18" charset="0"/>
              </a:rPr>
              <a:t>Ensembling</a:t>
            </a:r>
            <a:r>
              <a:rPr lang="en-US" sz="2000" b="1" dirty="0">
                <a:latin typeface="Times New Roman" panose="02020603050405020304" pitchFamily="18" charset="0"/>
                <a:cs typeface="Times New Roman" panose="02020603050405020304" pitchFamily="18" charset="0"/>
              </a:rPr>
              <a:t> Technique</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Improves Prediction Accuracy</a:t>
            </a:r>
            <a:endParaRPr lang="en-US" sz="18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By combining multiple models,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reduces individual model errors and improves overall accuracy</a:t>
            </a:r>
            <a:r>
              <a:rPr lang="en-US" sz="2100" dirty="0">
                <a:latin typeface="Times New Roman" panose="02020603050405020304" pitchFamily="18" charset="0"/>
                <a:cs typeface="Times New Roman" panose="02020603050405020304" pitchFamily="18" charset="0"/>
              </a:rPr>
              <a:t>.</a:t>
            </a:r>
            <a:endParaRPr lang="en-IN" sz="2100" dirty="0">
              <a:latin typeface="Times New Roman" panose="02020603050405020304" pitchFamily="18" charset="0"/>
              <a:cs typeface="Times New Roman" panose="02020603050405020304" pitchFamily="18" charset="0"/>
            </a:endParaRPr>
          </a:p>
          <a:p>
            <a:pPr algn="just">
              <a:spcAft>
                <a:spcPts val="0"/>
              </a:spcAft>
              <a:buFont typeface="Wingdings" panose="05000000000000000000" pitchFamily="2" charset="2"/>
              <a:buChar char="v"/>
              <a:defRPr/>
            </a:pPr>
            <a:r>
              <a:rPr lang="en-US" sz="2000" b="1" dirty="0">
                <a:latin typeface="Times New Roman" panose="02020603050405020304" pitchFamily="18" charset="0"/>
                <a:cs typeface="Times New Roman" panose="02020603050405020304" pitchFamily="18" charset="0"/>
              </a:rPr>
              <a:t>Handles Complex &amp; Noisy Data Efficiently</a:t>
            </a:r>
            <a:endParaRPr lang="en-US" sz="2400"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Useful for datasets with multiple influencing factors (e.g., rainfall, soil quality, temperature in crop recommendation).</a:t>
            </a:r>
          </a:p>
          <a:p>
            <a:pPr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More Stable and Robust Predictions </a:t>
            </a:r>
          </a:p>
          <a:p>
            <a:pPr lvl="1" algn="just"/>
            <a:r>
              <a:rPr lang="en-US" dirty="0">
                <a:latin typeface="Times New Roman" panose="02020603050405020304" pitchFamily="18" charset="0"/>
                <a:cs typeface="Times New Roman" panose="02020603050405020304" pitchFamily="18" charset="0"/>
              </a:rPr>
              <a:t>Averaging multiple models prevents extreme errors and provides consistent, real-world-applicable predictions.</a:t>
            </a:r>
          </a:p>
          <a:p>
            <a:pPr algn="just">
              <a:spcAft>
                <a:spcPts val="0"/>
              </a:spcAft>
              <a:defRPr/>
            </a:pPr>
            <a:endParaRPr lang="en-US" sz="2400" dirty="0">
              <a:latin typeface="Times New Roman" panose="02020603050405020304" pitchFamily="18" charset="0"/>
              <a:cs typeface="Times New Roman" panose="02020603050405020304" pitchFamily="18" charset="0"/>
            </a:endParaRPr>
          </a:p>
          <a:p>
            <a:pPr marL="0" indent="0" algn="just">
              <a:spcAft>
                <a:spcPts val="0"/>
              </a:spcAft>
              <a:buNone/>
              <a:defRPr/>
            </a:pPr>
            <a:endParaRPr lang="en-US" sz="2400" dirty="0">
              <a:latin typeface="Times New Roman" panose="02020603050405020304" pitchFamily="18" charset="0"/>
              <a:cs typeface="Times New Roman" panose="02020603050405020304" pitchFamily="18" charset="0"/>
            </a:endParaRPr>
          </a:p>
          <a:p>
            <a:pPr algn="just">
              <a:spcAft>
                <a:spcPts val="0"/>
              </a:spcAft>
              <a:defRPr/>
            </a:pPr>
            <a:endParaRPr lang="en-US" sz="2400" dirty="0">
              <a:latin typeface="Times New Roman" panose="02020603050405020304" pitchFamily="18" charset="0"/>
              <a:cs typeface="Times New Roman" panose="02020603050405020304" pitchFamily="18" charset="0"/>
            </a:endParaRPr>
          </a:p>
        </p:txBody>
      </p:sp>
      <p:sp>
        <p:nvSpPr>
          <p:cNvPr id="10245" name="Slide Number Placeholder 4"/>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7164A38F-66D0-3249-BDB1-19728BCC61CC}" type="slidenum">
              <a:rPr lang="en-US">
                <a:solidFill>
                  <a:srgbClr val="898989"/>
                </a:solidFill>
                <a:cs typeface="Arial"/>
              </a:rPr>
              <a:t>4</a:t>
            </a:fld>
            <a:endParaRPr lang="en-US">
              <a:solidFill>
                <a:srgbClr val="898989"/>
              </a:solidFill>
              <a:cs typeface="Arial"/>
            </a:endParaRPr>
          </a:p>
        </p:txBody>
      </p:sp>
      <p:pic>
        <p:nvPicPr>
          <p:cNvPr id="1851264245" name="Picture 1851264244"/>
          <p:cNvPicPr>
            <a:picLocks noChangeAspect="1"/>
          </p:cNvPicPr>
          <p:nvPr/>
        </p:nvPicPr>
        <p:blipFill>
          <a:blip r:embed="rId3"/>
          <a:stretch/>
        </p:blipFill>
        <p:spPr bwMode="auto">
          <a:xfrm>
            <a:off x="7671145" y="101259"/>
            <a:ext cx="1276210" cy="986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28600" y="228600"/>
            <a:ext cx="7391400" cy="685800"/>
          </a:xfrm>
        </p:spPr>
        <p:style>
          <a:lnRef idx="2">
            <a:schemeClr val="accent5"/>
          </a:lnRef>
          <a:fillRef idx="1">
            <a:schemeClr val="lt1"/>
          </a:fillRef>
          <a:effectRef idx="0">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prstTxWarp prst="textNoShape">
              <a:avLst/>
            </a:prstTxWarp>
            <a:normAutofit fontScale="90000"/>
          </a:bodyPr>
          <a:lstStyle/>
          <a:p>
            <a:pPr>
              <a:lnSpc>
                <a:spcPct val="110000"/>
              </a:lnSpc>
              <a:spcBef>
                <a:spcPts val="1199"/>
              </a:spcBef>
              <a:defRPr/>
            </a:pPr>
            <a:br>
              <a:rPr lang="en-US" sz="2800" b="1" i="0" u="none" strike="noStrike" cap="none" spc="0" dirty="0">
                <a:solidFill>
                  <a:schemeClr val="tx1"/>
                </a:solidFill>
                <a:latin typeface="Cambria"/>
                <a:ea typeface="Cambria"/>
                <a:cs typeface="Cambria"/>
              </a:rPr>
            </a:br>
            <a:r>
              <a:rPr lang="en-IN" sz="2800" b="1" dirty="0">
                <a:solidFill>
                  <a:schemeClr val="tx1"/>
                </a:solidFill>
                <a:latin typeface="Cambria"/>
                <a:ea typeface="Cambria"/>
              </a:rPr>
              <a:t>Identification of Datasets</a:t>
            </a:r>
            <a:r>
              <a:rPr lang="en-US" sz="2800" b="1" i="0" u="none" strike="noStrike" cap="none" spc="0" dirty="0">
                <a:solidFill>
                  <a:schemeClr val="tx1"/>
                </a:solidFill>
                <a:latin typeface="Cambria"/>
                <a:ea typeface="Cambria"/>
                <a:cs typeface="Cambria"/>
              </a:rPr>
              <a:t>  </a:t>
            </a:r>
            <a:endParaRPr lang="en-US" sz="2800" dirty="0">
              <a:solidFill>
                <a:schemeClr val="tx1"/>
              </a:solidFill>
            </a:endParaRPr>
          </a:p>
          <a:p>
            <a:pPr>
              <a:defRPr/>
            </a:pPr>
            <a:endParaRPr dirty="0">
              <a:solidFill>
                <a:schemeClr val="tx1"/>
              </a:solidFill>
            </a:endParaRPr>
          </a:p>
        </p:txBody>
      </p:sp>
      <p:sp>
        <p:nvSpPr>
          <p:cNvPr id="3" name="Content Placeholder 2"/>
          <p:cNvSpPr>
            <a:spLocks noGrp="1"/>
          </p:cNvSpPr>
          <p:nvPr>
            <p:ph idx="1"/>
          </p:nvPr>
        </p:nvSpPr>
        <p:spPr bwMode="auto">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a:buNone/>
            </a:pPr>
            <a:r>
              <a:rPr lang="en-IN" sz="1600" b="1" dirty="0">
                <a:latin typeface="Times New Roman" panose="02020603050405020304" pitchFamily="18" charset="0"/>
                <a:cs typeface="Times New Roman" panose="02020603050405020304" pitchFamily="18" charset="0"/>
              </a:rPr>
              <a:t>Crop Recommendation Dataset (Crop_recommendation.csv) </a:t>
            </a:r>
          </a:p>
          <a:p>
            <a:pPr>
              <a:buNone/>
            </a:pPr>
            <a:r>
              <a:rPr lang="en-IN" sz="1600" b="1" dirty="0">
                <a:latin typeface="Times New Roman" panose="02020603050405020304" pitchFamily="18" charset="0"/>
                <a:cs typeface="Times New Roman" panose="02020603050405020304" pitchFamily="18" charset="0"/>
              </a:rPr>
              <a:t>Total Entries:</a:t>
            </a:r>
            <a:r>
              <a:rPr lang="en-IN" sz="1600" dirty="0">
                <a:latin typeface="Times New Roman" panose="02020603050405020304" pitchFamily="18" charset="0"/>
                <a:cs typeface="Times New Roman" panose="02020603050405020304" pitchFamily="18" charset="0"/>
              </a:rPr>
              <a:t> 2200 </a:t>
            </a:r>
          </a:p>
          <a:p>
            <a:pPr>
              <a:buNone/>
            </a:pPr>
            <a:r>
              <a:rPr lang="en-IN" sz="1600" b="1" dirty="0">
                <a:latin typeface="Times New Roman" panose="02020603050405020304" pitchFamily="18" charset="0"/>
                <a:cs typeface="Times New Roman" panose="02020603050405020304" pitchFamily="18" charset="0"/>
              </a:rPr>
              <a:t>Features: </a:t>
            </a:r>
          </a:p>
          <a:p>
            <a:pPr>
              <a:buNone/>
            </a:pPr>
            <a:r>
              <a:rPr lang="en-IN" sz="1600" dirty="0">
                <a:latin typeface="Times New Roman" panose="02020603050405020304" pitchFamily="18" charset="0"/>
                <a:cs typeface="Times New Roman" panose="02020603050405020304" pitchFamily="18" charset="0"/>
              </a:rPr>
              <a:t>Soil Nutrients: N (Nitrogen), P (Phosphorus), K (Potassium) </a:t>
            </a:r>
          </a:p>
          <a:p>
            <a:pPr>
              <a:buNone/>
            </a:pPr>
            <a:r>
              <a:rPr lang="en-IN" sz="1600" dirty="0">
                <a:latin typeface="Times New Roman" panose="02020603050405020304" pitchFamily="18" charset="0"/>
                <a:cs typeface="Times New Roman" panose="02020603050405020304" pitchFamily="18" charset="0"/>
              </a:rPr>
              <a:t>Environmental Factors: Temperature, Humidity, pH, Rainfall </a:t>
            </a:r>
          </a:p>
          <a:p>
            <a:r>
              <a:rPr lang="en-IN" sz="1600" dirty="0">
                <a:latin typeface="Times New Roman" panose="02020603050405020304" pitchFamily="18" charset="0"/>
                <a:cs typeface="Times New Roman" panose="02020603050405020304" pitchFamily="18" charset="0"/>
              </a:rPr>
              <a:t>Label: Crop Type </a:t>
            </a:r>
          </a:p>
          <a:p>
            <a:pPr>
              <a:buNone/>
            </a:pPr>
            <a:r>
              <a:rPr lang="en-IN" sz="1600" b="1" dirty="0">
                <a:latin typeface="Times New Roman" panose="02020603050405020304" pitchFamily="18" charset="0"/>
                <a:cs typeface="Times New Roman" panose="02020603050405020304" pitchFamily="18" charset="0"/>
              </a:rPr>
              <a:t>Rainfall Dataset (rainfaLLIndia.csv) </a:t>
            </a:r>
          </a:p>
          <a:p>
            <a:pPr>
              <a:buNone/>
            </a:pPr>
            <a:r>
              <a:rPr lang="en-IN" sz="1600" b="1" dirty="0">
                <a:latin typeface="Times New Roman" panose="02020603050405020304" pitchFamily="18" charset="0"/>
                <a:cs typeface="Times New Roman" panose="02020603050405020304" pitchFamily="18" charset="0"/>
              </a:rPr>
              <a:t>Total Entries: </a:t>
            </a:r>
            <a:r>
              <a:rPr lang="en-IN" sz="1600" dirty="0">
                <a:latin typeface="Times New Roman" panose="02020603050405020304" pitchFamily="18" charset="0"/>
                <a:cs typeface="Times New Roman" panose="02020603050405020304" pitchFamily="18" charset="0"/>
              </a:rPr>
              <a:t>4332 </a:t>
            </a:r>
          </a:p>
          <a:p>
            <a:pPr>
              <a:buNone/>
            </a:pPr>
            <a:r>
              <a:rPr lang="en-IN" sz="1600" dirty="0">
                <a:latin typeface="Times New Roman" panose="02020603050405020304" pitchFamily="18" charset="0"/>
                <a:cs typeface="Times New Roman" panose="02020603050405020304" pitchFamily="18" charset="0"/>
              </a:rPr>
              <a:t>Columns: </a:t>
            </a:r>
          </a:p>
          <a:p>
            <a:pPr marL="0" indent="0">
              <a:buNone/>
            </a:pPr>
            <a:r>
              <a:rPr lang="en-IN" sz="1600" dirty="0">
                <a:latin typeface="Times New Roman" panose="02020603050405020304" pitchFamily="18" charset="0"/>
                <a:cs typeface="Times New Roman" panose="02020603050405020304" pitchFamily="18" charset="0"/>
              </a:rPr>
              <a:t>Subdivision, Year, Monthly Rainfall (June - September) </a:t>
            </a:r>
          </a:p>
          <a:p>
            <a:pPr>
              <a:buNone/>
            </a:pPr>
            <a:r>
              <a:rPr lang="en-IN" sz="1600" b="1" dirty="0">
                <a:latin typeface="Times New Roman" panose="02020603050405020304" pitchFamily="18" charset="0"/>
                <a:cs typeface="Times New Roman" panose="02020603050405020304" pitchFamily="18" charset="0"/>
              </a:rPr>
              <a:t>Hyderabad Temperature Dataset</a:t>
            </a:r>
          </a:p>
          <a:p>
            <a:pPr>
              <a:buNone/>
            </a:pPr>
            <a:r>
              <a:rPr lang="en-IN" sz="1600" b="1" dirty="0">
                <a:latin typeface="Times New Roman" panose="02020603050405020304" pitchFamily="18" charset="0"/>
                <a:cs typeface="Times New Roman" panose="02020603050405020304" pitchFamily="18" charset="0"/>
              </a:rPr>
              <a:t>Total Entries</a:t>
            </a:r>
            <a:r>
              <a:rPr lang="en-IN" sz="1600" dirty="0"/>
              <a:t>: 25,500</a:t>
            </a:r>
          </a:p>
          <a:p>
            <a:pPr>
              <a:buNone/>
            </a:pPr>
            <a:r>
              <a:rPr lang="en-IN" sz="1600" dirty="0">
                <a:latin typeface="Times New Roman" panose="02020603050405020304" pitchFamily="18" charset="0"/>
                <a:cs typeface="Times New Roman" panose="02020603050405020304" pitchFamily="18" charset="0"/>
              </a:rPr>
              <a:t>Columns:</a:t>
            </a:r>
          </a:p>
          <a:p>
            <a:r>
              <a:rPr lang="en-IN" sz="1600" dirty="0">
                <a:latin typeface="Times New Roman" panose="02020603050405020304" pitchFamily="18" charset="0"/>
                <a:cs typeface="Times New Roman" panose="02020603050405020304" pitchFamily="18" charset="0"/>
              </a:rPr>
              <a:t>Date, Rainfall, Maximum Temperature, Minimum Temperature</a:t>
            </a:r>
          </a:p>
          <a:p>
            <a:pPr>
              <a:buNone/>
            </a:pPr>
            <a:r>
              <a:rPr lang="en-US" sz="1200" dirty="0"/>
              <a:t>. </a:t>
            </a:r>
            <a:r>
              <a:rPr lang="en-US" sz="1600" b="1" dirty="0">
                <a:latin typeface="Times New Roman" panose="02020603050405020304" pitchFamily="18" charset="0"/>
                <a:cs typeface="Times New Roman" panose="02020603050405020304" pitchFamily="18" charset="0"/>
              </a:rPr>
              <a:t>Food Price Indices (food_price_indices_data_mar.xls)</a:t>
            </a:r>
          </a:p>
          <a:p>
            <a:pPr>
              <a:buNone/>
            </a:pPr>
            <a:r>
              <a:rPr lang="en-IN" sz="1600" b="1" dirty="0">
                <a:latin typeface="Times New Roman" panose="02020603050405020304" pitchFamily="18" charset="0"/>
                <a:cs typeface="Times New Roman" panose="02020603050405020304" pitchFamily="18" charset="0"/>
              </a:rPr>
              <a:t>Total Entries</a:t>
            </a:r>
            <a:r>
              <a:rPr lang="en-IN" sz="1600" dirty="0"/>
              <a:t>: 426</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Contains: Price trends of agricultural products affecting crop profitability</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lgn="just">
              <a:spcAft>
                <a:spcPts val="0"/>
              </a:spcAft>
              <a:buNone/>
              <a:defRPr/>
            </a:pPr>
            <a:endParaRPr lang="en-US" sz="2000" b="1" dirty="0">
              <a:latin typeface="Times New Roman" panose="02020603050405020304" pitchFamily="18" charset="0"/>
              <a:cs typeface="Times New Roman" panose="02020603050405020304" pitchFamily="18" charset="0"/>
            </a:endParaRPr>
          </a:p>
        </p:txBody>
      </p:sp>
      <p:sp>
        <p:nvSpPr>
          <p:cNvPr id="9221" name="Slide Number Placeholder 4"/>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90544C4A-25D2-E542-A79E-1E54EDA09CD4}" type="slidenum">
              <a:rPr lang="en-US">
                <a:solidFill>
                  <a:srgbClr val="898989"/>
                </a:solidFill>
                <a:cs typeface="Arial"/>
              </a:rPr>
              <a:t>5</a:t>
            </a:fld>
            <a:endParaRPr lang="en-US">
              <a:solidFill>
                <a:srgbClr val="898989"/>
              </a:solidFill>
              <a:cs typeface="Arial"/>
            </a:endParaRPr>
          </a:p>
        </p:txBody>
      </p:sp>
      <p:pic>
        <p:nvPicPr>
          <p:cNvPr id="827881328" name="Picture 827881327"/>
          <p:cNvPicPr>
            <a:picLocks noChangeAspect="1"/>
          </p:cNvPicPr>
          <p:nvPr/>
        </p:nvPicPr>
        <p:blipFill>
          <a:blip r:embed="rId3"/>
          <a:stretch/>
        </p:blipFill>
        <p:spPr bwMode="auto">
          <a:xfrm>
            <a:off x="7620000" y="-1996"/>
            <a:ext cx="1295400" cy="10013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956CC43-16A6-735F-4445-B40CFE459739}"/>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B50D9102-9D2F-9D58-FEDB-EDA13931D175}"/>
              </a:ext>
            </a:extLst>
          </p:cNvPr>
          <p:cNvSpPr>
            <a:spLocks noGrp="1"/>
          </p:cNvSpPr>
          <p:nvPr>
            <p:ph type="title"/>
          </p:nvPr>
        </p:nvSpPr>
        <p:spPr bwMode="auto">
          <a:xfrm>
            <a:off x="228600" y="228600"/>
            <a:ext cx="7391400" cy="685800"/>
          </a:xfrm>
        </p:spPr>
        <p:style>
          <a:lnRef idx="2">
            <a:schemeClr val="accent5"/>
          </a:lnRef>
          <a:fillRef idx="1">
            <a:schemeClr val="lt1"/>
          </a:fillRef>
          <a:effectRef idx="0">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prstTxWarp prst="textNoShape">
              <a:avLst/>
            </a:prstTxWarp>
            <a:normAutofit fontScale="90000"/>
          </a:bodyPr>
          <a:lstStyle/>
          <a:p>
            <a:pPr>
              <a:lnSpc>
                <a:spcPct val="110000"/>
              </a:lnSpc>
              <a:spcBef>
                <a:spcPts val="1199"/>
              </a:spcBef>
              <a:defRPr/>
            </a:pPr>
            <a:br>
              <a:rPr lang="en-US" sz="2800" b="1" i="0" u="none" strike="noStrike" cap="none" spc="0" dirty="0">
                <a:solidFill>
                  <a:schemeClr val="tx1"/>
                </a:solidFill>
                <a:latin typeface="Cambria"/>
                <a:ea typeface="Cambria"/>
                <a:cs typeface="Cambria"/>
              </a:rPr>
            </a:br>
            <a:r>
              <a:rPr lang="en-IN" sz="2800" b="1" dirty="0">
                <a:solidFill>
                  <a:schemeClr val="tx1"/>
                </a:solidFill>
                <a:latin typeface="Cambria"/>
                <a:ea typeface="Cambria"/>
              </a:rPr>
              <a:t>Identification of Datasets</a:t>
            </a:r>
            <a:r>
              <a:rPr lang="en-US" sz="2800" b="1" i="0" u="none" strike="noStrike" cap="none" spc="0" dirty="0">
                <a:solidFill>
                  <a:schemeClr val="tx1"/>
                </a:solidFill>
                <a:latin typeface="Cambria"/>
                <a:ea typeface="Cambria"/>
                <a:cs typeface="Cambria"/>
              </a:rPr>
              <a:t>  </a:t>
            </a:r>
            <a:endParaRPr lang="en-US" sz="2800" dirty="0">
              <a:solidFill>
                <a:schemeClr val="tx1"/>
              </a:solidFill>
            </a:endParaRPr>
          </a:p>
          <a:p>
            <a:pPr>
              <a:defRPr/>
            </a:pPr>
            <a:endParaRPr dirty="0">
              <a:solidFill>
                <a:schemeClr val="tx1"/>
              </a:solidFill>
            </a:endParaRPr>
          </a:p>
        </p:txBody>
      </p:sp>
      <p:sp>
        <p:nvSpPr>
          <p:cNvPr id="3" name="Content Placeholder 2">
            <a:extLst>
              <a:ext uri="{FF2B5EF4-FFF2-40B4-BE49-F238E27FC236}">
                <a16:creationId xmlns:a16="http://schemas.microsoft.com/office/drawing/2014/main" id="{0917183A-7FA8-2BB2-3397-00DC471F3E36}"/>
              </a:ext>
            </a:extLst>
          </p:cNvPr>
          <p:cNvSpPr>
            <a:spLocks noGrp="1"/>
          </p:cNvSpPr>
          <p:nvPr>
            <p:ph idx="1"/>
          </p:nvPr>
        </p:nvSpPr>
        <p:spPr bwMode="auto">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a:lnSpc>
                <a:spcPct val="150000"/>
              </a:lnSpc>
              <a:buNone/>
            </a:pPr>
            <a:r>
              <a:rPr lang="en-IN" sz="1800" b="1" dirty="0">
                <a:latin typeface="Times New Roman" panose="02020603050405020304" pitchFamily="18" charset="0"/>
                <a:cs typeface="Times New Roman" panose="02020603050405020304" pitchFamily="18" charset="0"/>
              </a:rPr>
              <a:t>Training Data Distribution:</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Rice: 850 samples</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Wheat: 600 samples</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Maize: 500 samples</a:t>
            </a:r>
          </a:p>
          <a:p>
            <a:pPr>
              <a:lnSpc>
                <a:spcPct val="150000"/>
              </a:lnSpc>
              <a:buNone/>
            </a:pPr>
            <a:r>
              <a:rPr lang="en-IN" sz="1600" b="1" dirty="0">
                <a:latin typeface="Times New Roman" panose="02020603050405020304" pitchFamily="18" charset="0"/>
                <a:cs typeface="Times New Roman" panose="02020603050405020304" pitchFamily="18" charset="0"/>
              </a:rPr>
              <a:t>Testing Data Distribution:</a:t>
            </a:r>
          </a:p>
          <a:p>
            <a:pPr>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Rice: 120 samples</a:t>
            </a:r>
          </a:p>
          <a:p>
            <a:pPr>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Wheat: 100 samples</a:t>
            </a:r>
          </a:p>
          <a:p>
            <a:pPr>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Maize: 90 samples</a:t>
            </a:r>
          </a:p>
          <a:p>
            <a:pPr>
              <a:lnSpc>
                <a:spcPct val="150000"/>
              </a:lnSpc>
              <a:buNone/>
            </a:pPr>
            <a:r>
              <a:rPr lang="en-IN" sz="1600" b="1" dirty="0">
                <a:latin typeface="Times New Roman" panose="02020603050405020304" pitchFamily="18" charset="0"/>
                <a:cs typeface="Times New Roman" panose="02020603050405020304" pitchFamily="18" charset="0"/>
              </a:rPr>
              <a:t>Validation Data Distribution:</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Rice: 130 samples</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Wheat: 110 samples</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Maize: 95 samples</a:t>
            </a:r>
          </a:p>
        </p:txBody>
      </p:sp>
      <p:sp>
        <p:nvSpPr>
          <p:cNvPr id="9221" name="Slide Number Placeholder 4">
            <a:extLst>
              <a:ext uri="{FF2B5EF4-FFF2-40B4-BE49-F238E27FC236}">
                <a16:creationId xmlns:a16="http://schemas.microsoft.com/office/drawing/2014/main" id="{4A26A47C-E2D0-86D1-FA35-838D9874198B}"/>
              </a:ext>
            </a:extLst>
          </p:cNvPr>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90544C4A-25D2-E542-A79E-1E54EDA09CD4}" type="slidenum">
              <a:rPr lang="en-US">
                <a:solidFill>
                  <a:srgbClr val="898989"/>
                </a:solidFill>
                <a:cs typeface="Arial"/>
              </a:rPr>
              <a:t>6</a:t>
            </a:fld>
            <a:endParaRPr lang="en-US">
              <a:solidFill>
                <a:srgbClr val="898989"/>
              </a:solidFill>
              <a:cs typeface="Arial"/>
            </a:endParaRPr>
          </a:p>
        </p:txBody>
      </p:sp>
      <p:pic>
        <p:nvPicPr>
          <p:cNvPr id="827881328" name="Picture 827881327">
            <a:extLst>
              <a:ext uri="{FF2B5EF4-FFF2-40B4-BE49-F238E27FC236}">
                <a16:creationId xmlns:a16="http://schemas.microsoft.com/office/drawing/2014/main" id="{C68291BC-320D-7279-D0B4-076672B802BD}"/>
              </a:ext>
            </a:extLst>
          </p:cNvPr>
          <p:cNvPicPr>
            <a:picLocks noChangeAspect="1"/>
          </p:cNvPicPr>
          <p:nvPr/>
        </p:nvPicPr>
        <p:blipFill>
          <a:blip r:embed="rId3"/>
          <a:stretch/>
        </p:blipFill>
        <p:spPr bwMode="auto">
          <a:xfrm>
            <a:off x="7620000" y="-1996"/>
            <a:ext cx="1295400" cy="1001353"/>
          </a:xfrm>
          <a:prstGeom prst="rect">
            <a:avLst/>
          </a:prstGeom>
        </p:spPr>
      </p:pic>
    </p:spTree>
    <p:extLst>
      <p:ext uri="{BB962C8B-B14F-4D97-AF65-F5344CB8AC3E}">
        <p14:creationId xmlns:p14="http://schemas.microsoft.com/office/powerpoint/2010/main" val="246204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28600" y="274638"/>
            <a:ext cx="7391400" cy="639762"/>
          </a:xfrm>
        </p:spPr>
        <p:style>
          <a:lnRef idx="2">
            <a:schemeClr val="accent5"/>
          </a:lnRef>
          <a:fillRef idx="1">
            <a:schemeClr val="lt1"/>
          </a:fillRef>
          <a:effectRef idx="0">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110000"/>
              </a:lnSpc>
              <a:spcBef>
                <a:spcPts val="1199"/>
              </a:spcBef>
              <a:spcAft>
                <a:spcPts val="0"/>
              </a:spcAft>
              <a:defRPr/>
            </a:pPr>
            <a:r>
              <a:rPr lang="en-IN" sz="2800" b="1" dirty="0">
                <a:solidFill>
                  <a:schemeClr val="tx1"/>
                </a:solidFill>
                <a:latin typeface="Cambria"/>
                <a:ea typeface="Cambria"/>
              </a:rPr>
              <a:t>Workflow Diagram</a:t>
            </a:r>
            <a:endParaRPr lang="en-IN" sz="1800" dirty="0">
              <a:solidFill>
                <a:schemeClr val="tx1"/>
              </a:solidFill>
            </a:endParaRPr>
          </a:p>
        </p:txBody>
      </p:sp>
      <p:sp>
        <p:nvSpPr>
          <p:cNvPr id="11269" name="Slide Number Placeholder 4"/>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F6F3171B-38C9-4048-8A52-8953721231B0}" type="slidenum">
              <a:rPr lang="en-US">
                <a:solidFill>
                  <a:srgbClr val="898989"/>
                </a:solidFill>
                <a:cs typeface="Arial"/>
              </a:rPr>
              <a:t>7</a:t>
            </a:fld>
            <a:endParaRPr lang="en-US">
              <a:solidFill>
                <a:srgbClr val="898989"/>
              </a:solidFill>
              <a:cs typeface="Arial"/>
            </a:endParaRPr>
          </a:p>
        </p:txBody>
      </p:sp>
      <p:pic>
        <p:nvPicPr>
          <p:cNvPr id="139467665" name="Picture 139467664"/>
          <p:cNvPicPr>
            <a:picLocks noChangeAspect="1"/>
          </p:cNvPicPr>
          <p:nvPr/>
        </p:nvPicPr>
        <p:blipFill>
          <a:blip r:embed="rId3"/>
          <a:stretch/>
        </p:blipFill>
        <p:spPr bwMode="auto">
          <a:xfrm>
            <a:off x="7186612" y="142875"/>
            <a:ext cx="1552574" cy="1200150"/>
          </a:xfrm>
          <a:prstGeom prst="rect">
            <a:avLst/>
          </a:prstGeom>
        </p:spPr>
      </p:pic>
      <p:sp>
        <p:nvSpPr>
          <p:cNvPr id="5" name="Rectangle 4">
            <a:extLst>
              <a:ext uri="{FF2B5EF4-FFF2-40B4-BE49-F238E27FC236}">
                <a16:creationId xmlns:a16="http://schemas.microsoft.com/office/drawing/2014/main" id="{8951FDB4-A27E-B4D2-800D-6A9B66643190}"/>
              </a:ext>
            </a:extLst>
          </p:cNvPr>
          <p:cNvSpPr/>
          <p:nvPr/>
        </p:nvSpPr>
        <p:spPr>
          <a:xfrm>
            <a:off x="3153312" y="1343025"/>
            <a:ext cx="1552574" cy="79057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Data Collection</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C21CCA43-96C1-929B-ACA5-D4E378886769}"/>
              </a:ext>
            </a:extLst>
          </p:cNvPr>
          <p:cNvCxnSpPr>
            <a:cxnSpLocks/>
            <a:stCxn id="5" idx="2"/>
          </p:cNvCxnSpPr>
          <p:nvPr/>
        </p:nvCxnSpPr>
        <p:spPr>
          <a:xfrm>
            <a:off x="3929599" y="21336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00A942E-B5DC-B030-34B5-826B42AED2A0}"/>
              </a:ext>
            </a:extLst>
          </p:cNvPr>
          <p:cNvSpPr/>
          <p:nvPr/>
        </p:nvSpPr>
        <p:spPr>
          <a:xfrm>
            <a:off x="3087442" y="2562225"/>
            <a:ext cx="1618444" cy="639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endParaRPr lang="en-IN" dirty="0"/>
          </a:p>
        </p:txBody>
      </p:sp>
      <p:cxnSp>
        <p:nvCxnSpPr>
          <p:cNvPr id="13" name="Straight Arrow Connector 12">
            <a:extLst>
              <a:ext uri="{FF2B5EF4-FFF2-40B4-BE49-F238E27FC236}">
                <a16:creationId xmlns:a16="http://schemas.microsoft.com/office/drawing/2014/main" id="{9C915831-7BB7-87C1-D75B-43BBFA57061D}"/>
              </a:ext>
            </a:extLst>
          </p:cNvPr>
          <p:cNvCxnSpPr>
            <a:cxnSpLocks/>
            <a:stCxn id="11" idx="2"/>
          </p:cNvCxnSpPr>
          <p:nvPr/>
        </p:nvCxnSpPr>
        <p:spPr>
          <a:xfrm>
            <a:off x="3896664" y="3201988"/>
            <a:ext cx="0" cy="454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C713BD4-84AB-69A4-48F9-D7EE46E3529B}"/>
              </a:ext>
            </a:extLst>
          </p:cNvPr>
          <p:cNvSpPr/>
          <p:nvPr/>
        </p:nvSpPr>
        <p:spPr>
          <a:xfrm>
            <a:off x="3128731" y="3619142"/>
            <a:ext cx="1647278"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Selection</a:t>
            </a:r>
            <a:endParaRPr lang="en-IN" dirty="0"/>
          </a:p>
        </p:txBody>
      </p:sp>
      <p:cxnSp>
        <p:nvCxnSpPr>
          <p:cNvPr id="24" name="Straight Arrow Connector 23">
            <a:extLst>
              <a:ext uri="{FF2B5EF4-FFF2-40B4-BE49-F238E27FC236}">
                <a16:creationId xmlns:a16="http://schemas.microsoft.com/office/drawing/2014/main" id="{73225DBE-A61A-F6CC-5C25-A8573B47A096}"/>
              </a:ext>
            </a:extLst>
          </p:cNvPr>
          <p:cNvCxnSpPr>
            <a:stCxn id="15" idx="2"/>
          </p:cNvCxnSpPr>
          <p:nvPr/>
        </p:nvCxnSpPr>
        <p:spPr>
          <a:xfrm>
            <a:off x="3952370" y="4409717"/>
            <a:ext cx="0" cy="39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45E5874-8921-E696-4C47-F0BB5C85B532}"/>
              </a:ext>
            </a:extLst>
          </p:cNvPr>
          <p:cNvSpPr/>
          <p:nvPr/>
        </p:nvSpPr>
        <p:spPr>
          <a:xfrm>
            <a:off x="3100661" y="4810432"/>
            <a:ext cx="1647278"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 And Evaluation</a:t>
            </a:r>
            <a:endParaRPr lang="en-IN" dirty="0"/>
          </a:p>
        </p:txBody>
      </p:sp>
      <p:cxnSp>
        <p:nvCxnSpPr>
          <p:cNvPr id="27" name="Straight Arrow Connector 26">
            <a:extLst>
              <a:ext uri="{FF2B5EF4-FFF2-40B4-BE49-F238E27FC236}">
                <a16:creationId xmlns:a16="http://schemas.microsoft.com/office/drawing/2014/main" id="{F1026253-BBCA-5535-0D3C-0D48EF7DF0FB}"/>
              </a:ext>
            </a:extLst>
          </p:cNvPr>
          <p:cNvCxnSpPr>
            <a:stCxn id="25" idx="2"/>
          </p:cNvCxnSpPr>
          <p:nvPr/>
        </p:nvCxnSpPr>
        <p:spPr>
          <a:xfrm>
            <a:off x="3924300" y="5648632"/>
            <a:ext cx="0" cy="37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5BBE584-D8DF-C729-F080-8284F1329FA4}"/>
              </a:ext>
            </a:extLst>
          </p:cNvPr>
          <p:cNvSpPr/>
          <p:nvPr/>
        </p:nvSpPr>
        <p:spPr>
          <a:xfrm>
            <a:off x="3128731" y="6019800"/>
            <a:ext cx="1748063" cy="701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Optimal pricing</a:t>
            </a:r>
            <a:endParaRPr lang="en-IN" dirty="0"/>
          </a:p>
        </p:txBody>
      </p:sp>
      <p:sp>
        <p:nvSpPr>
          <p:cNvPr id="29" name="Rectangle 28">
            <a:extLst>
              <a:ext uri="{FF2B5EF4-FFF2-40B4-BE49-F238E27FC236}">
                <a16:creationId xmlns:a16="http://schemas.microsoft.com/office/drawing/2014/main" id="{242CA0CB-40E4-5FB2-E15E-CE6CA09B3A6C}"/>
              </a:ext>
            </a:extLst>
          </p:cNvPr>
          <p:cNvSpPr/>
          <p:nvPr/>
        </p:nvSpPr>
        <p:spPr>
          <a:xfrm>
            <a:off x="2133600" y="1143000"/>
            <a:ext cx="3505200" cy="5715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7991B64-A301-0270-2987-0F70CFB01CC9}"/>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96817C83-4F8B-3238-6E64-1AFA5127024F}"/>
              </a:ext>
            </a:extLst>
          </p:cNvPr>
          <p:cNvSpPr>
            <a:spLocks noGrp="1"/>
          </p:cNvSpPr>
          <p:nvPr>
            <p:ph type="title"/>
          </p:nvPr>
        </p:nvSpPr>
        <p:spPr bwMode="auto">
          <a:xfrm>
            <a:off x="228600" y="228600"/>
            <a:ext cx="7391400" cy="685800"/>
          </a:xfrm>
        </p:spPr>
        <p:style>
          <a:lnRef idx="2">
            <a:schemeClr val="accent5"/>
          </a:lnRef>
          <a:fillRef idx="1">
            <a:schemeClr val="lt1"/>
          </a:fillRef>
          <a:effectRef idx="0">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110000"/>
              </a:lnSpc>
              <a:spcBef>
                <a:spcPts val="1199"/>
              </a:spcBef>
              <a:defRPr/>
            </a:pPr>
            <a:r>
              <a:rPr lang="en-US" sz="2800" b="1" dirty="0">
                <a:solidFill>
                  <a:schemeClr val="tx1"/>
                </a:solidFill>
                <a:latin typeface="Cambria"/>
                <a:ea typeface="Cambria"/>
              </a:rPr>
              <a:t>Summary of Thesis Papers</a:t>
            </a:r>
            <a:endParaRPr dirty="0">
              <a:solidFill>
                <a:schemeClr val="tx1"/>
              </a:solidFill>
            </a:endParaRPr>
          </a:p>
        </p:txBody>
      </p:sp>
      <p:sp>
        <p:nvSpPr>
          <p:cNvPr id="3" name="Content Placeholder 2">
            <a:extLst>
              <a:ext uri="{FF2B5EF4-FFF2-40B4-BE49-F238E27FC236}">
                <a16:creationId xmlns:a16="http://schemas.microsoft.com/office/drawing/2014/main" id="{C5C2F859-B317-1086-D2FD-25F9BAEF3973}"/>
              </a:ext>
            </a:extLst>
          </p:cNvPr>
          <p:cNvSpPr>
            <a:spLocks noGrp="1"/>
          </p:cNvSpPr>
          <p:nvPr>
            <p:ph idx="1"/>
          </p:nvPr>
        </p:nvSpPr>
        <p:spPr bwMode="auto">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marL="0" indent="0">
              <a:buNone/>
            </a:pPr>
            <a:r>
              <a:rPr lang="en-IN" sz="1600" b="1" dirty="0">
                <a:latin typeface="Times New Roman" panose="02020603050405020304" pitchFamily="18" charset="0"/>
                <a:cs typeface="Times New Roman" panose="02020603050405020304" pitchFamily="18" charset="0"/>
              </a:rPr>
              <a:t> </a:t>
            </a:r>
          </a:p>
          <a:p>
            <a:pPr algn="just" rtl="0">
              <a:lnSpc>
                <a:spcPct val="10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Crop Recommendation and its Optimal Pricing using </a:t>
            </a:r>
            <a:r>
              <a:rPr lang="en-US" sz="1600" b="1" dirty="0" err="1">
                <a:latin typeface="Times New Roman" panose="02020603050405020304" pitchFamily="18" charset="0"/>
                <a:cs typeface="Times New Roman" panose="02020603050405020304" pitchFamily="18" charset="0"/>
              </a:rPr>
              <a:t>ShopBot</a:t>
            </a:r>
            <a:r>
              <a:rPr lang="en-US" sz="1600" dirty="0">
                <a:latin typeface="Times New Roman" panose="02020603050405020304" pitchFamily="18" charset="0"/>
                <a:cs typeface="Times New Roman" panose="02020603050405020304" pitchFamily="18" charset="0"/>
              </a:rPr>
              <a:t>: </a:t>
            </a:r>
          </a:p>
          <a:p>
            <a:pPr algn="just" rtl="0">
              <a:lnSpc>
                <a:spcPct val="100000"/>
              </a:lnSpc>
            </a:pPr>
            <a:r>
              <a:rPr lang="en-US" sz="1600" dirty="0">
                <a:latin typeface="Times New Roman" panose="02020603050405020304" pitchFamily="18" charset="0"/>
                <a:cs typeface="Times New Roman" panose="02020603050405020304" pitchFamily="18" charset="0"/>
              </a:rPr>
              <a:t>It </a:t>
            </a:r>
            <a:r>
              <a:rPr lang="en-US" altLang="en-US" sz="1600" dirty="0">
                <a:solidFill>
                  <a:schemeClr val="tx1"/>
                </a:solidFill>
                <a:latin typeface="Times New Roman" panose="02020603050405020304" pitchFamily="18" charset="0"/>
                <a:cs typeface="Times New Roman" panose="02020603050405020304" pitchFamily="18" charset="0"/>
              </a:rPr>
              <a:t>Proposes a crop recommendation system using data mining and precision agriculture to maximize yield.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ShopBot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scraping)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find optimal pricing for seeds and fertilizers across different platforms. </a:t>
            </a:r>
            <a:endParaRPr lang="en-US" sz="16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Machine Learning Approach for Forecasting Crop Yield:</a:t>
            </a:r>
          </a:p>
          <a:p>
            <a:pPr algn="just">
              <a:lnSpc>
                <a:spcPct val="100000"/>
              </a:lnSpc>
            </a:pPr>
            <a:r>
              <a:rPr lang="en-US" sz="1600" dirty="0">
                <a:latin typeface="Times New Roman" panose="02020603050405020304" pitchFamily="18" charset="0"/>
                <a:cs typeface="Times New Roman" panose="02020603050405020304" pitchFamily="18" charset="0"/>
              </a:rPr>
              <a:t>Developed a web-based tool (Crop Advisor) using C4.5 decision tree algorithm to predict crop yields. Focuses on climatic factors (temperature, rainfall, humidity) to forecast agricultural productivity. Helps farmers and policymakers in decision-making for crop selection and storage planning​</a:t>
            </a:r>
            <a:endParaRPr lang="en-US" sz="1800" b="1"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Crop Prediction using Ensemble Techniques:</a:t>
            </a:r>
          </a:p>
          <a:p>
            <a:pPr>
              <a:lnSpc>
                <a:spcPct val="100000"/>
              </a:lnSpc>
            </a:pPr>
            <a:r>
              <a:rPr lang="en-IN" sz="1600" dirty="0">
                <a:latin typeface="Times New Roman" panose="02020603050405020304" pitchFamily="18" charset="0"/>
                <a:cs typeface="Times New Roman" panose="02020603050405020304" pitchFamily="18" charset="0"/>
              </a:rPr>
              <a:t>Compares different classification algorithms like SVM, Random Forest, Neural Network, and Bagging. Identifies Bagging as the best model for yield prediction, achieving the lowest error deviation. Emphasizes precision farming and decision-making based on historical crop yield data​</a:t>
            </a:r>
          </a:p>
          <a:p>
            <a:pPr>
              <a:lnSpc>
                <a:spcPct val="10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 Machine Learning-Enabled System for Crop Recommendation:</a:t>
            </a:r>
          </a:p>
          <a:p>
            <a:pPr>
              <a:lnSpc>
                <a:spcPct val="100000"/>
              </a:lnSpc>
            </a:pPr>
            <a:r>
              <a:rPr lang="en-IN" sz="1600" dirty="0">
                <a:latin typeface="Times New Roman" panose="02020603050405020304" pitchFamily="18" charset="0"/>
                <a:cs typeface="Times New Roman" panose="02020603050405020304" pitchFamily="18" charset="0"/>
              </a:rPr>
              <a:t>Uses Random Forest, Decision Tree, KNN, and Naïve Bayes for crop prediction based on soil and weather </a:t>
            </a:r>
            <a:r>
              <a:rPr lang="en-IN" sz="1600" dirty="0" err="1">
                <a:latin typeface="Times New Roman" panose="02020603050405020304" pitchFamily="18" charset="0"/>
                <a:cs typeface="Times New Roman" panose="02020603050405020304" pitchFamily="18" charset="0"/>
              </a:rPr>
              <a:t>data.Evaluates</a:t>
            </a:r>
            <a:r>
              <a:rPr lang="en-IN" sz="1600" dirty="0">
                <a:latin typeface="Times New Roman" panose="02020603050405020304" pitchFamily="18" charset="0"/>
                <a:cs typeface="Times New Roman" panose="02020603050405020304" pitchFamily="18" charset="0"/>
              </a:rPr>
              <a:t> model performance using accuracy, precision, recall, and F1-score.It uses Gaussian Naïve Bayes (GNB), outperforming other models.</a:t>
            </a:r>
          </a:p>
          <a:p>
            <a:pPr marL="0" indent="0" algn="just">
              <a:spcAft>
                <a:spcPts val="0"/>
              </a:spcAft>
              <a:buNone/>
              <a:defRPr/>
            </a:pPr>
            <a:endParaRPr lang="en-US" sz="1600" b="1" dirty="0">
              <a:latin typeface="Times New Roman" panose="02020603050405020304" pitchFamily="18" charset="0"/>
              <a:cs typeface="Times New Roman" panose="02020603050405020304" pitchFamily="18" charset="0"/>
            </a:endParaRPr>
          </a:p>
        </p:txBody>
      </p:sp>
      <p:sp>
        <p:nvSpPr>
          <p:cNvPr id="9221" name="Slide Number Placeholder 4">
            <a:extLst>
              <a:ext uri="{FF2B5EF4-FFF2-40B4-BE49-F238E27FC236}">
                <a16:creationId xmlns:a16="http://schemas.microsoft.com/office/drawing/2014/main" id="{3F22537C-D326-6510-8144-48ED2FE91A1B}"/>
              </a:ext>
            </a:extLst>
          </p:cNvPr>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90544C4A-25D2-E542-A79E-1E54EDA09CD4}" type="slidenum">
              <a:rPr lang="en-US">
                <a:solidFill>
                  <a:srgbClr val="898989"/>
                </a:solidFill>
                <a:cs typeface="Arial"/>
              </a:rPr>
              <a:t>8</a:t>
            </a:fld>
            <a:endParaRPr lang="en-US">
              <a:solidFill>
                <a:srgbClr val="898989"/>
              </a:solidFill>
              <a:cs typeface="Arial"/>
            </a:endParaRPr>
          </a:p>
        </p:txBody>
      </p:sp>
      <p:pic>
        <p:nvPicPr>
          <p:cNvPr id="827881328" name="Picture 827881327">
            <a:extLst>
              <a:ext uri="{FF2B5EF4-FFF2-40B4-BE49-F238E27FC236}">
                <a16:creationId xmlns:a16="http://schemas.microsoft.com/office/drawing/2014/main" id="{EE61505C-A6CD-AA3A-0AC5-FAE265C08A96}"/>
              </a:ext>
            </a:extLst>
          </p:cNvPr>
          <p:cNvPicPr>
            <a:picLocks noChangeAspect="1"/>
          </p:cNvPicPr>
          <p:nvPr/>
        </p:nvPicPr>
        <p:blipFill>
          <a:blip r:embed="rId3"/>
          <a:stretch/>
        </p:blipFill>
        <p:spPr bwMode="auto">
          <a:xfrm>
            <a:off x="7620000" y="-1996"/>
            <a:ext cx="1295400" cy="1001353"/>
          </a:xfrm>
          <a:prstGeom prst="rect">
            <a:avLst/>
          </a:prstGeom>
        </p:spPr>
      </p:pic>
    </p:spTree>
    <p:extLst>
      <p:ext uri="{BB962C8B-B14F-4D97-AF65-F5344CB8AC3E}">
        <p14:creationId xmlns:p14="http://schemas.microsoft.com/office/powerpoint/2010/main" val="239570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a:spcAft>
                <a:spcPts val="0"/>
              </a:spcAft>
              <a:buFont typeface="Arial"/>
              <a:buNone/>
              <a:defRPr/>
            </a:pPr>
            <a:endParaRPr lang="en-US" sz="3600" b="1"/>
          </a:p>
          <a:p>
            <a:pPr marL="514350" indent="-514350">
              <a:spcAft>
                <a:spcPts val="0"/>
              </a:spcAft>
              <a:buFont typeface="Arial"/>
              <a:buNone/>
              <a:defRPr/>
            </a:pPr>
            <a:endParaRPr lang="en-US" sz="2800" b="1"/>
          </a:p>
          <a:p>
            <a:pPr marL="514350" indent="-514350">
              <a:spcAft>
                <a:spcPts val="0"/>
              </a:spcAft>
              <a:buFont typeface="Arial"/>
              <a:buNone/>
              <a:defRPr/>
            </a:pPr>
            <a:endParaRPr lang="en-US" sz="2800" b="1"/>
          </a:p>
          <a:p>
            <a:pPr marL="514350" indent="-514350" algn="ctr">
              <a:spcAft>
                <a:spcPts val="0"/>
              </a:spcAft>
              <a:buFont typeface="Arial"/>
              <a:buNone/>
              <a:defRPr/>
            </a:pPr>
            <a:endParaRPr lang="en-US" b="1"/>
          </a:p>
          <a:p>
            <a:pPr marL="514350" indent="-514350">
              <a:spcAft>
                <a:spcPts val="0"/>
              </a:spcAft>
              <a:buFont typeface="Arial"/>
              <a:buNone/>
              <a:defRPr/>
            </a:pPr>
            <a:endParaRPr lang="en-US" sz="2800" b="1"/>
          </a:p>
        </p:txBody>
      </p:sp>
      <p:sp>
        <p:nvSpPr>
          <p:cNvPr id="14340" name="Slide Number Placeholder 4"/>
          <p:cNvSpPr>
            <a:spLocks noGrp="1" noChangeArrowheads="1"/>
          </p:cNvSpPr>
          <p:nvPr>
            <p:ph type="sldNum" sz="quarter" idx="12"/>
          </p:nvPr>
        </p:nvSpPr>
        <p:spPr bwMode="auto">
          <a:prstGeom prst="rect">
            <a:avLst/>
          </a:prstGeom>
          <a:noFill/>
        </p:spPr>
        <p:txBody>
          <a:bodyPr wrap="square" numCol="1" anchorCtr="0" compatLnSpc="1">
            <a:prstTxWarp prst="textNoShape">
              <a:avLst/>
            </a:prstTxWarp>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spcBef>
                <a:spcPts val="0"/>
              </a:spcBef>
              <a:spcAft>
                <a:spcPts val="0"/>
              </a:spcAft>
              <a:defRPr/>
            </a:pPr>
            <a:fld id="{ABEDEFEE-79E3-4247-B13F-BA9161CED57F}" type="slidenum">
              <a:rPr lang="en-US">
                <a:solidFill>
                  <a:srgbClr val="898989"/>
                </a:solidFill>
                <a:cs typeface="Arial"/>
              </a:rPr>
              <a:t>9</a:t>
            </a:fld>
            <a:endParaRPr lang="en-US">
              <a:solidFill>
                <a:srgbClr val="898989"/>
              </a:solidFill>
              <a:cs typeface="Arial"/>
            </a:endParaRPr>
          </a:p>
        </p:txBody>
      </p:sp>
      <p:pic>
        <p:nvPicPr>
          <p:cNvPr id="14341" name="Picture 2" descr="C:\Users\VenuGS\Desktop\Logo_VMEG.jpg"/>
          <p:cNvPicPr>
            <a:picLocks noChangeAspect="1" noChangeArrowheads="1"/>
          </p:cNvPicPr>
          <p:nvPr/>
        </p:nvPicPr>
        <p:blipFill>
          <a:blip r:embed="rId3"/>
          <a:stretch/>
        </p:blipFill>
        <p:spPr bwMode="auto">
          <a:xfrm>
            <a:off x="3962400" y="228600"/>
            <a:ext cx="1143000" cy="785813"/>
          </a:xfrm>
          <a:prstGeom prst="rect">
            <a:avLst/>
          </a:prstGeom>
          <a:noFill/>
          <a:ln>
            <a:noFill/>
          </a:ln>
        </p:spPr>
      </p:pic>
      <p:pic>
        <p:nvPicPr>
          <p:cNvPr id="2" name="Picture 1"/>
          <p:cNvPicPr>
            <a:picLocks noChangeAspect="1"/>
          </p:cNvPicPr>
          <p:nvPr/>
        </p:nvPicPr>
        <p:blipFill>
          <a:blip r:embed="rId4"/>
          <a:stretch/>
        </p:blipFill>
        <p:spPr bwMode="auto">
          <a:xfrm>
            <a:off x="1447800" y="1752599"/>
            <a:ext cx="6330013" cy="3566814"/>
          </a:xfrm>
          <a:prstGeom prst="rect">
            <a:avLst/>
          </a:prstGeom>
        </p:spPr>
      </p:pic>
      <p:pic>
        <p:nvPicPr>
          <p:cNvPr id="4" name="Picture 3">
            <a:extLst>
              <a:ext uri="{FF2B5EF4-FFF2-40B4-BE49-F238E27FC236}">
                <a16:creationId xmlns:a16="http://schemas.microsoft.com/office/drawing/2014/main" id="{1F63F775-E68A-0AF5-DCED-583E07AD7CAE}"/>
              </a:ext>
            </a:extLst>
          </p:cNvPr>
          <p:cNvPicPr>
            <a:picLocks noChangeAspect="1"/>
          </p:cNvPicPr>
          <p:nvPr/>
        </p:nvPicPr>
        <p:blipFill>
          <a:blip r:embed="rId5"/>
          <a:stretch/>
        </p:blipFill>
        <p:spPr bwMode="auto">
          <a:xfrm>
            <a:off x="3810001" y="115587"/>
            <a:ext cx="1447798" cy="1200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806</Words>
  <Application>Microsoft Office PowerPoint</Application>
  <PresentationFormat>On-screen Show (4:3)</PresentationFormat>
  <Paragraphs>124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Bahamas</vt:lpstr>
      <vt:lpstr>Calibri</vt:lpstr>
      <vt:lpstr>Calibri Light</vt:lpstr>
      <vt:lpstr>Cambria</vt:lpstr>
      <vt:lpstr>Times New Roman</vt:lpstr>
      <vt:lpstr>Wingdings</vt:lpstr>
      <vt:lpstr>Office Theme</vt:lpstr>
      <vt:lpstr>   VARDHAMAN COLLEGE OF ENGINEERING, HYDERABAD Autonomous institute affiliated to JNTUH  DEPARTMENT OF CSE(AI&amp;ML) Mini Project (A8041) Review II</vt:lpstr>
      <vt:lpstr>Outlines</vt:lpstr>
      <vt:lpstr>Introduction</vt:lpstr>
      <vt:lpstr>Model Selection</vt:lpstr>
      <vt:lpstr> Identification of Datasets   </vt:lpstr>
      <vt:lpstr> Identification of Datasets   </vt:lpstr>
      <vt:lpstr>Workflow Diagram</vt:lpstr>
      <vt:lpstr>Summary of Thesis Papers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Kammari Sreeja</cp:lastModifiedBy>
  <cp:revision>205</cp:revision>
  <dcterms:created xsi:type="dcterms:W3CDTF">2006-08-16T00:00:00Z</dcterms:created>
  <dcterms:modified xsi:type="dcterms:W3CDTF">2025-03-21T01:23:18Z</dcterms:modified>
</cp:coreProperties>
</file>