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C81-D9F9-455E-A108-786BB963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B7627-A939-465C-B6EF-623F71CF6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3D3B-8C27-4A71-A74B-5CB3CDC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1E26-A094-4948-AB0A-145D0363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A62B-9738-43F6-981E-43DB402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D73-D0CC-4353-9D9E-F5ECDEF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9871-37A8-473A-8AE2-78F9724B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EB5F-FB79-4132-B9F2-16D8E716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7947-076D-40AB-A03B-C4094791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EC7B-5680-491D-9BA7-25214A30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455FB-9CEF-4BD2-9976-B5BBB851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CE6BD-53FD-40FC-A8D0-17D67132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0234-B428-404C-A272-51D75F37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B5FF-88E7-4DC7-A5CF-9C824061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CB0E-EAAC-4EDE-BA9E-1583B27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EA9E-7AC0-43D8-966A-B1ADD52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5CBF-0B99-4587-9FE2-9F20AB75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1BE7-9FE6-414C-86B8-2BED10C2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8324-4F4B-441B-BD65-60D476CA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759A-3596-4EF2-98BC-2A6079A2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DA7-90E4-41A1-A011-2E4AC34E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445DC-2844-42D0-8E1F-826F9282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BCF8-BF3D-4125-BD12-503E96A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F293-1150-4DB2-8B3C-6CB7F31A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B45C-CF28-4210-A3DC-5D99B47B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4EBB-61FF-4564-9654-56459E8D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A409-752A-4DE3-847E-AE4FD8A9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32B9-792D-45FF-A53D-8D99FE27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84833-46D5-419B-932C-EC0E05BB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FC77D-D384-4791-BE85-7C5CD77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EE922-CDF6-40BB-BD16-0315F25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8262-094E-44B3-9E30-EC9A2BC0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7FCF-DB20-4554-9B87-2D3680FC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2801A-DEE3-470F-B5AA-745C5DB5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CF61-5C84-4B9C-B85C-F32E70CD9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7F671-9234-4A5A-83E0-E8C7E18C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6FC35-EFFB-40BD-AA8E-D3C6E81D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1E6AB-B6AC-4FF4-9EBD-31D8D56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B7AC2-0182-40BC-93A4-8B447ED3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706-B055-40E1-A621-49300564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BAF22-D321-4895-B7D2-BB126A5E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3B13-9FEF-41F8-956C-383ACE8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BC8A0-C30A-4DDA-821D-7CE39190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428B6-6800-4421-B649-76EBA70F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0D19-B076-4F04-A757-0912677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BFC8-3E03-44FC-A2DA-CAFE5469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8CB-860D-4A23-A415-E5832B63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3AA-2C69-41C1-8C7B-46099964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5003-9F13-4861-8C95-05DC6D2E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B0F9-440E-499A-ACDB-49F4C0F4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07A68-5E34-4A5F-871C-A730B347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C4E5-61AA-40BC-AF33-CD268FC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9CFD-63CE-493F-96E9-9F3FD24F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16FA3-4A93-4501-8233-5E0770B8E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391BA-7335-4160-A8AC-23C9C0A71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6720-FCA5-4DE0-9B28-38074C94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3658-5CF2-4E74-8964-282DD298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E0632-907F-4077-96AD-7354419F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32DA4-48ED-4862-BBA0-47D8DA4A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93277-B02B-4A9D-92B6-597EF20F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EF19-EC52-4D9A-8094-0F12BD941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8B95-40A8-4BEE-980A-80742C8374D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9C07-85C9-43F9-9FDE-159972AB9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6123-C1DE-471F-9463-087FFED20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42C-232C-4792-BB3E-63C2891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RENCANA PENGERJAAN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387096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EFBA-DF93-4BDC-A44E-4D0A7B59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Admin </a:t>
            </a:r>
            <a:r>
              <a:rPr lang="en-US" dirty="0" err="1"/>
              <a:t>menempel</a:t>
            </a:r>
            <a:r>
              <a:rPr lang="en-US" dirty="0"/>
              <a:t> di KANTOR, </a:t>
            </a:r>
            <a:r>
              <a:rPr lang="en-US" dirty="0" err="1"/>
              <a:t>bukan</a:t>
            </a:r>
            <a:r>
              <a:rPr lang="en-US" dirty="0"/>
              <a:t> INSTITUTION (</a:t>
            </a:r>
            <a:r>
              <a:rPr lang="en-US" dirty="0" err="1"/>
              <a:t>Kamis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KANTOR </a:t>
            </a:r>
            <a:r>
              <a:rPr lang="en-US" dirty="0" err="1"/>
              <a:t>dipisah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penempatan</a:t>
            </a:r>
            <a:r>
              <a:rPr lang="en-US" dirty="0"/>
              <a:t> (</a:t>
            </a:r>
            <a:r>
              <a:rPr lang="en-US" dirty="0" err="1"/>
              <a:t>entryjo</a:t>
            </a:r>
            <a:r>
              <a:rPr lang="en-US" dirty="0"/>
              <a:t>, jo, </a:t>
            </a:r>
            <a:r>
              <a:rPr lang="en-US" dirty="0" err="1"/>
              <a:t>tki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(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. Data PKP </a:t>
            </a:r>
            <a:r>
              <a:rPr lang="en-US" dirty="0" err="1"/>
              <a:t>dan</a:t>
            </a:r>
            <a:r>
              <a:rPr lang="en-US" dirty="0"/>
              <a:t> JO </a:t>
            </a:r>
            <a:r>
              <a:rPr lang="en-US" dirty="0" err="1"/>
              <a:t>nya</a:t>
            </a:r>
            <a:r>
              <a:rPr lang="en-US" dirty="0"/>
              <a:t> pun </a:t>
            </a:r>
            <a:r>
              <a:rPr lang="en-US" dirty="0" err="1"/>
              <a:t>dipisah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id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menempel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di INSTITUTION, </a:t>
            </a:r>
            <a:r>
              <a:rPr lang="en-US" dirty="0" err="1"/>
              <a:t>bukan</a:t>
            </a:r>
            <a:r>
              <a:rPr lang="en-US" dirty="0"/>
              <a:t> KANTOR. (</a:t>
            </a:r>
            <a:r>
              <a:rPr lang="en-US" dirty="0" err="1"/>
              <a:t>Kamis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Dashboard (</a:t>
            </a:r>
            <a:r>
              <a:rPr lang="en-US" dirty="0" err="1"/>
              <a:t>Insitution</a:t>
            </a:r>
            <a:r>
              <a:rPr lang="en-US" dirty="0"/>
              <a:t> /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Kantor di </a:t>
            </a:r>
            <a:r>
              <a:rPr lang="en-US" dirty="0" err="1"/>
              <a:t>Insitutionnya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Masing2 </a:t>
            </a:r>
            <a:r>
              <a:rPr lang="en-US" dirty="0" err="1"/>
              <a:t>Kantornya</a:t>
            </a:r>
            <a:r>
              <a:rPr lang="en-US" dirty="0"/>
              <a:t>). </a:t>
            </a: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KJRI Jeddah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Dashboard : Arab Saudi, KBRI Riyadh, KJRI Jeddah (</a:t>
            </a:r>
            <a:r>
              <a:rPr lang="en-US" dirty="0" err="1"/>
              <a:t>Jumat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TERIMA KASIH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249068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C8F1-1A6D-4492-A8EB-89361544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343"/>
            <a:ext cx="5257800" cy="522162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4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lvl="1"/>
            <a:r>
              <a:rPr lang="en-US" dirty="0" err="1"/>
              <a:t>Pemaparan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 point-point update system </a:t>
            </a:r>
            <a:r>
              <a:rPr lang="en-US" dirty="0" err="1"/>
              <a:t>atnaker</a:t>
            </a:r>
            <a:r>
              <a:rPr lang="en-US" dirty="0"/>
              <a:t> &amp;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lvl="1"/>
            <a:r>
              <a:rPr lang="en-US" dirty="0" err="1"/>
              <a:t>Implementasi</a:t>
            </a:r>
            <a:r>
              <a:rPr lang="en-US" dirty="0"/>
              <a:t> Menu PKP </a:t>
            </a:r>
          </a:p>
          <a:p>
            <a:r>
              <a:rPr lang="en-US" sz="2400" b="1" dirty="0" err="1"/>
              <a:t>Selasa</a:t>
            </a:r>
            <a:r>
              <a:rPr lang="en-US" sz="2400" b="1" dirty="0"/>
              <a:t>, 5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Menu PKP</a:t>
            </a:r>
          </a:p>
          <a:p>
            <a:pPr lvl="1"/>
            <a:r>
              <a:rPr lang="en-US" dirty="0" err="1"/>
              <a:t>Implemetasi</a:t>
            </a:r>
            <a:r>
              <a:rPr lang="en-US" dirty="0"/>
              <a:t> Menu JO</a:t>
            </a:r>
          </a:p>
          <a:p>
            <a:r>
              <a:rPr lang="en-US" sz="2400" b="1" dirty="0"/>
              <a:t>Rabu, 6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lvl="1"/>
            <a:r>
              <a:rPr lang="en-US" dirty="0" err="1"/>
              <a:t>Implemetasi</a:t>
            </a:r>
            <a:r>
              <a:rPr lang="en-US" dirty="0"/>
              <a:t> Menu JO</a:t>
            </a:r>
          </a:p>
          <a:p>
            <a:pPr lvl="1"/>
            <a:r>
              <a:rPr lang="en-US" dirty="0" err="1"/>
              <a:t>Implementadi</a:t>
            </a:r>
            <a:r>
              <a:rPr lang="en-US" dirty="0"/>
              <a:t> Menu PK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E31EC-F99D-402A-AA59-E5DE7270D88A}"/>
              </a:ext>
            </a:extLst>
          </p:cNvPr>
          <p:cNvSpPr/>
          <p:nvPr/>
        </p:nvSpPr>
        <p:spPr>
          <a:xfrm>
            <a:off x="6096000" y="955343"/>
            <a:ext cx="525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Kamis</a:t>
            </a:r>
            <a:r>
              <a:rPr lang="en-US" sz="2400" b="1" dirty="0"/>
              <a:t>, 7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Implementasi</a:t>
            </a:r>
            <a:r>
              <a:rPr lang="en-US" sz="2400" dirty="0"/>
              <a:t> Menu PK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system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menu 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perlindungan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endParaRPr lang="en-US" sz="2400" dirty="0"/>
          </a:p>
          <a:p>
            <a:r>
              <a:rPr lang="en-US" sz="2400" b="1" dirty="0" err="1"/>
              <a:t>Jumat</a:t>
            </a:r>
            <a:r>
              <a:rPr lang="en-US" sz="2400" b="1" dirty="0"/>
              <a:t>, 8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system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menu 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perlindungan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&amp; Bug Fixing</a:t>
            </a:r>
          </a:p>
          <a:p>
            <a:r>
              <a:rPr lang="en-US" sz="2400" b="1" dirty="0" err="1"/>
              <a:t>Sabtu</a:t>
            </a:r>
            <a:r>
              <a:rPr lang="en-US" sz="2400" b="1" dirty="0"/>
              <a:t>, 9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&amp; Bug Fixing</a:t>
            </a:r>
          </a:p>
          <a:p>
            <a:r>
              <a:rPr lang="en-US" sz="2400" b="1" dirty="0" err="1"/>
              <a:t>Minggu</a:t>
            </a:r>
            <a:r>
              <a:rPr lang="en-US" sz="2400" b="1" dirty="0"/>
              <a:t>, 10 </a:t>
            </a:r>
            <a:r>
              <a:rPr lang="en-US" sz="2400" b="1" dirty="0" err="1"/>
              <a:t>Desember</a:t>
            </a:r>
            <a:r>
              <a:rPr lang="en-US" sz="2400" b="1" dirty="0"/>
              <a:t>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&amp; Bug Fixing</a:t>
            </a:r>
          </a:p>
        </p:txBody>
      </p:sp>
    </p:spTree>
    <p:extLst>
      <p:ext uri="{BB962C8B-B14F-4D97-AF65-F5344CB8AC3E}">
        <p14:creationId xmlns:p14="http://schemas.microsoft.com/office/powerpoint/2010/main" val="246484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PKP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35257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E327-AF6A-4C03-B6D0-2C7B1E2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PKP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75B-1F1B-4D79-8566-F1BFC4F9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SELAIN TAIWAN, ALUR BESAR DOKUMEN PENEMPATAN :</a:t>
            </a:r>
            <a:br>
              <a:rPr lang="en-US" dirty="0"/>
            </a:b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Legalisasi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Pengajuan</a:t>
            </a:r>
            <a:r>
              <a:rPr lang="en-US" dirty="0"/>
              <a:t> PKP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</a:t>
            </a:r>
            <a:r>
              <a:rPr lang="en-US" dirty="0" err="1"/>
              <a:t>Selasa</a:t>
            </a:r>
            <a:r>
              <a:rPr lang="en-US" dirty="0"/>
              <a:t>)</a:t>
            </a:r>
          </a:p>
          <a:p>
            <a:r>
              <a:rPr lang="en-US" dirty="0" err="1"/>
              <a:t>Verifikasi</a:t>
            </a:r>
            <a:r>
              <a:rPr lang="en-US" dirty="0"/>
              <a:t> PKP (</a:t>
            </a:r>
            <a:r>
              <a:rPr lang="en-US" dirty="0" err="1"/>
              <a:t>Selasa</a:t>
            </a:r>
            <a:r>
              <a:rPr lang="en-US" dirty="0"/>
              <a:t>)</a:t>
            </a:r>
          </a:p>
          <a:p>
            <a:r>
              <a:rPr lang="en-US" dirty="0" err="1"/>
              <a:t>Legalisasi</a:t>
            </a:r>
            <a:r>
              <a:rPr lang="en-US" dirty="0"/>
              <a:t> PKP (</a:t>
            </a:r>
            <a:r>
              <a:rPr lang="en-US" dirty="0" err="1"/>
              <a:t>Selasa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78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JO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329036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E327-AF6A-4C03-B6D0-2C7B1E2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75B-1F1B-4D79-8566-F1BFC4F9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SELAIN TAIWAN, ALUR BESAR DOKUMEN PENEMPATAN :</a:t>
            </a:r>
            <a:br>
              <a:rPr lang="en-US" dirty="0"/>
            </a:b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Legalisasi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Pengajuan</a:t>
            </a:r>
            <a:r>
              <a:rPr lang="en-US" dirty="0"/>
              <a:t> JO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</a:t>
            </a:r>
            <a:r>
              <a:rPr lang="en-US" dirty="0" err="1"/>
              <a:t>Selasa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(Rabu)</a:t>
            </a:r>
          </a:p>
          <a:p>
            <a:r>
              <a:rPr lang="en-US" dirty="0" err="1"/>
              <a:t>Verifikasi</a:t>
            </a:r>
            <a:r>
              <a:rPr lang="en-US" dirty="0"/>
              <a:t> JO (Rabu)</a:t>
            </a:r>
          </a:p>
          <a:p>
            <a:r>
              <a:rPr lang="en-US" dirty="0" err="1"/>
              <a:t>Legalisasi</a:t>
            </a:r>
            <a:r>
              <a:rPr lang="en-US" dirty="0"/>
              <a:t> JO (Rabu)</a:t>
            </a:r>
          </a:p>
        </p:txBody>
      </p:sp>
    </p:spTree>
    <p:extLst>
      <p:ext uri="{BB962C8B-B14F-4D97-AF65-F5344CB8AC3E}">
        <p14:creationId xmlns:p14="http://schemas.microsoft.com/office/powerpoint/2010/main" val="14882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PK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55844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E327-AF6A-4C03-B6D0-2C7B1E2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75B-1F1B-4D79-8566-F1BFC4F9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SELAIN TAIWAN, ALUR BESAR DOKUMEN PENEMPATAN :</a:t>
            </a:r>
            <a:br>
              <a:rPr lang="en-US" dirty="0"/>
            </a:b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Legalisasi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Pengajuan</a:t>
            </a:r>
            <a:r>
              <a:rPr lang="en-US" dirty="0"/>
              <a:t> PK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(Rabu)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user </a:t>
            </a:r>
            <a:r>
              <a:rPr lang="en-US" dirty="0" err="1"/>
              <a:t>agensi</a:t>
            </a:r>
            <a:r>
              <a:rPr lang="en-US" dirty="0"/>
              <a:t> (</a:t>
            </a:r>
            <a:r>
              <a:rPr lang="en-US" dirty="0" err="1"/>
              <a:t>Kamis</a:t>
            </a:r>
            <a:r>
              <a:rPr lang="en-US" dirty="0"/>
              <a:t>)</a:t>
            </a:r>
          </a:p>
          <a:p>
            <a:r>
              <a:rPr lang="en-US" dirty="0" err="1"/>
              <a:t>Verifikasi</a:t>
            </a:r>
            <a:r>
              <a:rPr lang="en-US" dirty="0"/>
              <a:t> JO (</a:t>
            </a:r>
            <a:r>
              <a:rPr lang="en-US" dirty="0" err="1"/>
              <a:t>Kamis</a:t>
            </a:r>
            <a:r>
              <a:rPr lang="en-US" dirty="0"/>
              <a:t>)</a:t>
            </a:r>
          </a:p>
          <a:p>
            <a:r>
              <a:rPr lang="en-US" dirty="0" err="1"/>
              <a:t>Legalisasi</a:t>
            </a:r>
            <a:r>
              <a:rPr lang="en-US" dirty="0"/>
              <a:t> JO (</a:t>
            </a:r>
            <a:r>
              <a:rPr lang="en-US" dirty="0" err="1"/>
              <a:t>Kamis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5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86E-6760-49D0-99EA-A397F12B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328-76FA-4E62-B591-17822E3A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ATNAKER.KEMNAKER.GO.ID</a:t>
            </a:r>
          </a:p>
        </p:txBody>
      </p:sp>
    </p:spTree>
    <p:extLst>
      <p:ext uri="{BB962C8B-B14F-4D97-AF65-F5344CB8AC3E}">
        <p14:creationId xmlns:p14="http://schemas.microsoft.com/office/powerpoint/2010/main" val="314842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RENCANA PENGERJAAN</vt:lpstr>
      <vt:lpstr>PowerPoint Presentation</vt:lpstr>
      <vt:lpstr>MENU PKP</vt:lpstr>
      <vt:lpstr>Menu PKP</vt:lpstr>
      <vt:lpstr>MENU JO</vt:lpstr>
      <vt:lpstr>Menu JO</vt:lpstr>
      <vt:lpstr>MENU PK</vt:lpstr>
      <vt:lpstr>Menu PK</vt:lpstr>
      <vt:lpstr>Update Sistem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Pengerjaan</dc:title>
  <dc:creator>Setyassida Novian</dc:creator>
  <cp:lastModifiedBy>Setyassida Novian</cp:lastModifiedBy>
  <cp:revision>4</cp:revision>
  <dcterms:created xsi:type="dcterms:W3CDTF">2017-12-05T00:06:42Z</dcterms:created>
  <dcterms:modified xsi:type="dcterms:W3CDTF">2017-12-05T00:24:44Z</dcterms:modified>
</cp:coreProperties>
</file>