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84194-06F5-A096-6D2E-F09A445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8" y="2181661"/>
            <a:ext cx="1457702" cy="145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3E018-F2F7-A7CE-97DA-724AFB2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2" y="4257096"/>
            <a:ext cx="2198643" cy="1286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C52768F-E51A-F679-F843-B11AA8107027}"/>
              </a:ext>
            </a:extLst>
          </p:cNvPr>
          <p:cNvGrpSpPr/>
          <p:nvPr/>
        </p:nvGrpSpPr>
        <p:grpSpPr>
          <a:xfrm>
            <a:off x="1980550" y="2910512"/>
            <a:ext cx="2650633" cy="1247993"/>
            <a:chOff x="4922532" y="3437088"/>
            <a:chExt cx="2650633" cy="1247993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45C970B-8A2C-D74A-6998-AFEC8C4CADD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922532" y="3437088"/>
              <a:ext cx="832056" cy="160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771C5BB-B6E3-AA6E-6E93-265173D9C51A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7" y="4249274"/>
              <a:ext cx="0" cy="43580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7451D70-72EE-EF3F-6397-8E280400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858" y="3453133"/>
              <a:ext cx="1820307" cy="7961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B18F82D-F235-5456-759C-488311EA8A8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2374" y="3324627"/>
            <a:ext cx="0" cy="932469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8" name="Table 1047">
            <a:extLst>
              <a:ext uri="{FF2B5EF4-FFF2-40B4-BE49-F238E27FC236}">
                <a16:creationId xmlns:a16="http://schemas.microsoft.com/office/drawing/2014/main" id="{F897D564-0B78-4484-7D1E-11D2009F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05278"/>
              </p:ext>
            </p:extLst>
          </p:nvPr>
        </p:nvGraphicFramePr>
        <p:xfrm>
          <a:off x="7566991" y="4264997"/>
          <a:ext cx="33130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0">
                  <a:extLst>
                    <a:ext uri="{9D8B030D-6E8A-4147-A177-3AD203B41FA5}">
                      <a16:colId xmlns:a16="http://schemas.microsoft.com/office/drawing/2014/main" val="1800433365"/>
                    </a:ext>
                  </a:extLst>
                </a:gridCol>
                <a:gridCol w="2435254">
                  <a:extLst>
                    <a:ext uri="{9D8B030D-6E8A-4147-A177-3AD203B41FA5}">
                      <a16:colId xmlns:a16="http://schemas.microsoft.com/office/drawing/2014/main" val="2176505964"/>
                    </a:ext>
                  </a:extLst>
                </a:gridCol>
              </a:tblGrid>
              <a:tr h="274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12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03506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control DC 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08446"/>
                  </a:ext>
                </a:extLst>
              </a:tr>
              <a:tr h="26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– PS2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307"/>
                  </a:ext>
                </a:extLst>
              </a:tr>
            </a:tbl>
          </a:graphicData>
        </a:graphic>
      </p:graphicFrame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DC7683D-7601-8D42-91CF-9C2269E3B6E6}"/>
              </a:ext>
            </a:extLst>
          </p:cNvPr>
          <p:cNvCxnSpPr>
            <a:cxnSpLocks/>
          </p:cNvCxnSpPr>
          <p:nvPr/>
        </p:nvCxnSpPr>
        <p:spPr>
          <a:xfrm>
            <a:off x="7691284" y="4784749"/>
            <a:ext cx="656410" cy="0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C301A7A-8B2F-9976-49A3-2B37427CBE0D}"/>
              </a:ext>
            </a:extLst>
          </p:cNvPr>
          <p:cNvCxnSpPr>
            <a:cxnSpLocks/>
          </p:cNvCxnSpPr>
          <p:nvPr/>
        </p:nvCxnSpPr>
        <p:spPr>
          <a:xfrm flipH="1">
            <a:off x="7716772" y="5194036"/>
            <a:ext cx="4953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FD1044E-DD8C-828A-4069-32610952CDD1}"/>
              </a:ext>
            </a:extLst>
          </p:cNvPr>
          <p:cNvCxnSpPr>
            <a:cxnSpLocks/>
          </p:cNvCxnSpPr>
          <p:nvPr/>
        </p:nvCxnSpPr>
        <p:spPr>
          <a:xfrm>
            <a:off x="7730526" y="5543377"/>
            <a:ext cx="481628" cy="0"/>
          </a:xfrm>
          <a:prstGeom prst="straightConnector1">
            <a:avLst/>
          </a:prstGeom>
          <a:ln w="38100" cap="flat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4686917" y="3470613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13D-E228-DD43-0341-7070966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9529-995B-DF3C-8BB6-0F34E7FF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B78-8BD0-685B-AC79-9127FD41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7449-F1AA-DB2C-419C-43171CC8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FF4C83-3DE4-3D47-D1F7-C1939BBD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0"/>
            <a:ext cx="8575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8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4</cp:revision>
  <dcterms:created xsi:type="dcterms:W3CDTF">2024-03-24T06:24:34Z</dcterms:created>
  <dcterms:modified xsi:type="dcterms:W3CDTF">2024-04-02T16:02:26Z</dcterms:modified>
</cp:coreProperties>
</file>