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4"/>
  </p:normalViewPr>
  <p:slideViewPr>
    <p:cSldViewPr snapToGrid="0">
      <p:cViewPr>
        <p:scale>
          <a:sx n="83" d="100"/>
          <a:sy n="83" d="100"/>
        </p:scale>
        <p:origin x="116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DD74-CD8B-695F-F2AA-1CEA0923E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AE147-9E31-80B8-BF3C-1C7F1429E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2BE8-5E4B-E28C-9C47-DCE488A7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3FAE8-7D59-C2B4-493B-277649A6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F8D1-FA23-3852-B984-97C553F3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1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4FE6-D4DE-538C-63ED-E15132E2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32F8E-26A2-4351-5534-22D4D5286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92309-E16E-D75D-E668-9045203F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37CC-F59D-6B16-F192-3461D6F0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7AECD-B74B-D14B-4803-055375C5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4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1B786-3120-A2B7-796B-BF51DD8E7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24EFB-0A9F-4196-D3E2-D4DE4904B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0BBA7-554F-2F09-A313-75D81167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5484B-63EA-9CA2-8BCB-216F85D9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0981-B830-B71A-EC5B-7855A065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2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4B1F-17C2-71DE-1DD5-335426C4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5E23-6030-0720-6E90-DF2C6821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55C2A-E0DE-2D84-5874-8F977CCB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C9BC-B0DA-C7EA-80DB-3BCC0EB8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00BD8-2294-355B-4251-347FF2B4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27B7-5AAE-9505-D398-54137F20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04C9A-F784-AEEA-FA44-7F9371E64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02C0F-831E-1730-533F-4738721C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3F5DD-0B30-38A8-296C-CBED33D7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EACCF-E118-EB18-D6A7-B1658C9F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7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4851-1130-A653-34E7-C32FBE24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C0D3-9D20-57DE-5361-710A993D3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29976-BB63-1782-DBAF-371AE4B5E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29D9D-035B-2D4F-4499-60790958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DE5F3-0E93-76C4-AB6F-A3324B51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1E25-9AB0-2D42-AB5B-E8AF5E0A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8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DDA1-7ED1-6F87-9813-BE9562F9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F4E4-AC38-5BB1-5049-ACFE981F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34E1F-104A-78E8-550E-DA42587B2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9DBE7-C9E1-5FBD-65A2-3401B553C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5580C-6253-CB54-A5E9-7CFFDB65B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0751F-6F2E-1694-C45F-51DA4C61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71663-8A44-318C-C37A-A10C47E4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41588-1D0D-59BA-0836-6FAD0E50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02C7-036A-B94F-34FE-D278B85F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815F7-0BC8-5387-EF93-79B8E058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30110-EE84-C60E-171A-F91EB880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98E80-D09B-4FDA-FFFE-7D2111BE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1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14FD7-287E-7560-6131-731F41B7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2E013-EBDC-01EC-9018-F6EAEA34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D6298-732B-D6D1-5058-EE36DEC1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8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AA4D-CC5C-CD01-E71B-C446774F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5205-F9A6-0026-0163-FAD53BD52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CABD6-E1E7-C318-6CE2-8628599E1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6D830-CCC3-A78A-26BF-F5D77A33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B1856-42CA-E64A-FD7F-34AE2ED8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7E7B7-45F6-D1CA-BC40-45C36464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4ED0-80F5-9DBF-9A8A-85A5C755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4966E-A1BB-CF61-0894-AD23234D3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688CA-9B11-B365-CDE4-60CF7A7CD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78476-0E8E-B218-C9B2-6ACA0E80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56F70-1F2E-C719-D60A-FD2EDFF3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ABF76-A66C-D97C-0D41-30A66F83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3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DC057-A4F6-C216-6D07-C2E0CE21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44B9C-5137-7ADF-9EE0-14499D762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356E5-D5BD-4888-AB34-B47EA87AF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9300F-9869-A44F-827A-987ECC856302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05910-AF01-6FED-F59E-BC4E72A64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2C78D-86B1-9583-299F-53567202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45F24-29E9-7C4B-B475-DE8A205AE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5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C162F9-71DF-6138-3197-690597AE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981" y="4174550"/>
            <a:ext cx="3637248" cy="1762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4D6E1C-743B-587E-92CE-95409AFB5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796" y="0"/>
            <a:ext cx="1369564" cy="1198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4B3434-80DB-117F-3B14-35C279C24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57046" y="37048"/>
            <a:ext cx="1457702" cy="1216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084194-06F5-A096-6D2E-F09A445BE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48" y="2181661"/>
            <a:ext cx="1457702" cy="1457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D17077-03BB-0483-4A8C-A0A20286F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065086" y="915036"/>
            <a:ext cx="2566714" cy="2041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D3E018-F2F7-A7CE-97DA-724AFB2B6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052" y="4257096"/>
            <a:ext cx="2198643" cy="1286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C5B583-A16E-9F57-D6C0-5C38462CB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7229" y="2045930"/>
            <a:ext cx="1223134" cy="1099748"/>
          </a:xfrm>
          <a:prstGeom prst="rect">
            <a:avLst/>
          </a:prstGeom>
        </p:spPr>
      </p:pic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77EFBD9-720C-890F-FDE9-BD1D783E49B8}"/>
              </a:ext>
            </a:extLst>
          </p:cNvPr>
          <p:cNvCxnSpPr/>
          <p:nvPr/>
        </p:nvCxnSpPr>
        <p:spPr>
          <a:xfrm flipV="1">
            <a:off x="5697051" y="442415"/>
            <a:ext cx="1358745" cy="210219"/>
          </a:xfrm>
          <a:prstGeom prst="bentConnector3">
            <a:avLst>
              <a:gd name="adj1" fmla="val -1226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F1106F2B-AFD0-566E-6950-E33835BBAC21}"/>
              </a:ext>
            </a:extLst>
          </p:cNvPr>
          <p:cNvCxnSpPr/>
          <p:nvPr/>
        </p:nvCxnSpPr>
        <p:spPr>
          <a:xfrm rot="10800000">
            <a:off x="3711077" y="375606"/>
            <a:ext cx="1189965" cy="327546"/>
          </a:xfrm>
          <a:prstGeom prst="bentConnector3">
            <a:avLst>
              <a:gd name="adj1" fmla="val 4124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49960C-60B5-1C34-0510-FE34C617FF7C}"/>
              </a:ext>
            </a:extLst>
          </p:cNvPr>
          <p:cNvGrpSpPr/>
          <p:nvPr/>
        </p:nvGrpSpPr>
        <p:grpSpPr>
          <a:xfrm>
            <a:off x="6013519" y="1901472"/>
            <a:ext cx="2337237" cy="1388664"/>
            <a:chOff x="8936182" y="2462567"/>
            <a:chExt cx="2337237" cy="138866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DE54442-2001-8483-0E53-7CFA092D0A5E}"/>
                </a:ext>
              </a:extLst>
            </p:cNvPr>
            <p:cNvCxnSpPr>
              <a:cxnSpLocks/>
            </p:cNvCxnSpPr>
            <p:nvPr/>
          </p:nvCxnSpPr>
          <p:spPr>
            <a:xfrm>
              <a:off x="11273419" y="2462567"/>
              <a:ext cx="0" cy="2175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8C0F43-6D28-A81B-0DAD-C3CC06B70E26}"/>
                </a:ext>
              </a:extLst>
            </p:cNvPr>
            <p:cNvCxnSpPr/>
            <p:nvPr/>
          </p:nvCxnSpPr>
          <p:spPr>
            <a:xfrm>
              <a:off x="8936182" y="3672254"/>
              <a:ext cx="0" cy="1789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C1A00BE-B838-4715-BD41-B08237A8821C}"/>
                </a:ext>
              </a:extLst>
            </p:cNvPr>
            <p:cNvCxnSpPr/>
            <p:nvPr/>
          </p:nvCxnSpPr>
          <p:spPr>
            <a:xfrm>
              <a:off x="8936182" y="3851231"/>
              <a:ext cx="10615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D86959-C73F-1834-0AAA-91C5058BC012}"/>
                </a:ext>
              </a:extLst>
            </p:cNvPr>
            <p:cNvCxnSpPr/>
            <p:nvPr/>
          </p:nvCxnSpPr>
          <p:spPr>
            <a:xfrm flipV="1">
              <a:off x="9997778" y="2462567"/>
              <a:ext cx="0" cy="13886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7A920C-0611-98B9-97C0-B78B19FEF9C0}"/>
                </a:ext>
              </a:extLst>
            </p:cNvPr>
            <p:cNvCxnSpPr/>
            <p:nvPr/>
          </p:nvCxnSpPr>
          <p:spPr>
            <a:xfrm>
              <a:off x="9997778" y="2462567"/>
              <a:ext cx="127257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8F99BE-B01D-ED6D-6182-D1356115ED7F}"/>
              </a:ext>
            </a:extLst>
          </p:cNvPr>
          <p:cNvGrpSpPr/>
          <p:nvPr/>
        </p:nvGrpSpPr>
        <p:grpSpPr>
          <a:xfrm>
            <a:off x="5768414" y="2010261"/>
            <a:ext cx="1695245" cy="1388664"/>
            <a:chOff x="8936182" y="2462567"/>
            <a:chExt cx="1695245" cy="138866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A0596A1-EE89-6FB5-F71F-412469C66A5B}"/>
                </a:ext>
              </a:extLst>
            </p:cNvPr>
            <p:cNvCxnSpPr>
              <a:cxnSpLocks/>
            </p:cNvCxnSpPr>
            <p:nvPr/>
          </p:nvCxnSpPr>
          <p:spPr>
            <a:xfrm>
              <a:off x="10613665" y="2462567"/>
              <a:ext cx="0" cy="21757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C4CC75A-6639-D029-2714-6299022759D6}"/>
                </a:ext>
              </a:extLst>
            </p:cNvPr>
            <p:cNvCxnSpPr/>
            <p:nvPr/>
          </p:nvCxnSpPr>
          <p:spPr>
            <a:xfrm>
              <a:off x="8936182" y="3672254"/>
              <a:ext cx="0" cy="17897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DFD7C4D-7707-816F-D162-6ED0A7CB4887}"/>
                </a:ext>
              </a:extLst>
            </p:cNvPr>
            <p:cNvCxnSpPr/>
            <p:nvPr/>
          </p:nvCxnSpPr>
          <p:spPr>
            <a:xfrm>
              <a:off x="8936182" y="3851231"/>
              <a:ext cx="10615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A45635C-82C4-6CAE-4EEF-AD1111B1A790}"/>
                </a:ext>
              </a:extLst>
            </p:cNvPr>
            <p:cNvCxnSpPr/>
            <p:nvPr/>
          </p:nvCxnSpPr>
          <p:spPr>
            <a:xfrm flipV="1">
              <a:off x="9997778" y="2462567"/>
              <a:ext cx="0" cy="138866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085430B-7739-044A-C1F7-ACDA8182DDE1}"/>
                </a:ext>
              </a:extLst>
            </p:cNvPr>
            <p:cNvCxnSpPr>
              <a:cxnSpLocks/>
            </p:cNvCxnSpPr>
            <p:nvPr/>
          </p:nvCxnSpPr>
          <p:spPr>
            <a:xfrm>
              <a:off x="9997778" y="2462567"/>
              <a:ext cx="63364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07AD2FD-D6ED-D689-B219-D1869C48926D}"/>
              </a:ext>
            </a:extLst>
          </p:cNvPr>
          <p:cNvSpPr txBox="1"/>
          <p:nvPr/>
        </p:nvSpPr>
        <p:spPr>
          <a:xfrm>
            <a:off x="7315232" y="3168092"/>
            <a:ext cx="1032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</a:t>
            </a:r>
          </a:p>
          <a:p>
            <a:pPr algn="ctr"/>
            <a:r>
              <a:rPr lang="en-US" sz="1200" dirty="0"/>
              <a:t>Power Supply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E939FB-2737-460A-2743-B4E4090CEF40}"/>
              </a:ext>
            </a:extLst>
          </p:cNvPr>
          <p:cNvSpPr txBox="1"/>
          <p:nvPr/>
        </p:nvSpPr>
        <p:spPr>
          <a:xfrm>
            <a:off x="7448914" y="1129963"/>
            <a:ext cx="1061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24V-DC-250W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7D5039-FC7D-D131-B00E-03840AE45A5E}"/>
              </a:ext>
            </a:extLst>
          </p:cNvPr>
          <p:cNvSpPr txBox="1"/>
          <p:nvPr/>
        </p:nvSpPr>
        <p:spPr>
          <a:xfrm>
            <a:off x="2092061" y="1218988"/>
            <a:ext cx="1061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24V-DC-250W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36DD049-59E2-A171-8A2A-A97E8244D263}"/>
              </a:ext>
            </a:extLst>
          </p:cNvPr>
          <p:cNvCxnSpPr/>
          <p:nvPr/>
        </p:nvCxnSpPr>
        <p:spPr>
          <a:xfrm>
            <a:off x="4686917" y="2797301"/>
            <a:ext cx="0" cy="266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446225E-0C2A-1E8C-CC9F-7DBD19436AFD}"/>
              </a:ext>
            </a:extLst>
          </p:cNvPr>
          <p:cNvCxnSpPr/>
          <p:nvPr/>
        </p:nvCxnSpPr>
        <p:spPr>
          <a:xfrm>
            <a:off x="5047337" y="2797463"/>
            <a:ext cx="0" cy="2669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207995-6AFC-FD70-2561-EAFBDF62DC7F}"/>
              </a:ext>
            </a:extLst>
          </p:cNvPr>
          <p:cNvSpPr txBox="1"/>
          <p:nvPr/>
        </p:nvSpPr>
        <p:spPr>
          <a:xfrm>
            <a:off x="4284705" y="2910512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+5V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423412-42D1-8B33-7F61-CB221C640B97}"/>
              </a:ext>
            </a:extLst>
          </p:cNvPr>
          <p:cNvSpPr txBox="1"/>
          <p:nvPr/>
        </p:nvSpPr>
        <p:spPr>
          <a:xfrm>
            <a:off x="5028566" y="292655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GND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80CFE5-1E1A-3D74-0B07-6D30C346CE13}"/>
              </a:ext>
            </a:extLst>
          </p:cNvPr>
          <p:cNvCxnSpPr/>
          <p:nvPr/>
        </p:nvCxnSpPr>
        <p:spPr>
          <a:xfrm flipV="1">
            <a:off x="4845771" y="2910512"/>
            <a:ext cx="0" cy="124799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6C52768F-E51A-F679-F843-B11AA8107027}"/>
              </a:ext>
            </a:extLst>
          </p:cNvPr>
          <p:cNvGrpSpPr/>
          <p:nvPr/>
        </p:nvGrpSpPr>
        <p:grpSpPr>
          <a:xfrm>
            <a:off x="1980550" y="2910512"/>
            <a:ext cx="2650633" cy="1247993"/>
            <a:chOff x="4922532" y="3437088"/>
            <a:chExt cx="2650633" cy="1247993"/>
          </a:xfrm>
        </p:grpSpPr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545C970B-8A2C-D74A-6998-AFEC8C4CADDA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 flipV="1">
              <a:off x="4922532" y="3437088"/>
              <a:ext cx="832056" cy="16045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Arrow Connector 1029">
              <a:extLst>
                <a:ext uri="{FF2B5EF4-FFF2-40B4-BE49-F238E27FC236}">
                  <a16:creationId xmlns:a16="http://schemas.microsoft.com/office/drawing/2014/main" id="{6771C5BB-B6E3-AA6E-6E93-265173D9C51A}"/>
                </a:ext>
              </a:extLst>
            </p:cNvPr>
            <p:cNvCxnSpPr>
              <a:cxnSpLocks/>
            </p:cNvCxnSpPr>
            <p:nvPr/>
          </p:nvCxnSpPr>
          <p:spPr>
            <a:xfrm>
              <a:off x="7557117" y="4249274"/>
              <a:ext cx="0" cy="43580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F7451D70-72EE-EF3F-6397-8E2804008BEE}"/>
                </a:ext>
              </a:extLst>
            </p:cNvPr>
            <p:cNvCxnSpPr>
              <a:cxnSpLocks/>
            </p:cNvCxnSpPr>
            <p:nvPr/>
          </p:nvCxnSpPr>
          <p:spPr>
            <a:xfrm>
              <a:off x="5752858" y="3453133"/>
              <a:ext cx="1820307" cy="796141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9B18F82D-F235-5456-759C-488311EA8A8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92374" y="3324627"/>
            <a:ext cx="0" cy="932469"/>
          </a:xfrm>
          <a:prstGeom prst="straightConnector1">
            <a:avLst/>
          </a:prstGeom>
          <a:ln w="25400" cap="flat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8" name="Table 1047">
            <a:extLst>
              <a:ext uri="{FF2B5EF4-FFF2-40B4-BE49-F238E27FC236}">
                <a16:creationId xmlns:a16="http://schemas.microsoft.com/office/drawing/2014/main" id="{F897D564-0B78-4484-7D1E-11D2009F9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994974"/>
              </p:ext>
            </p:extLst>
          </p:nvPr>
        </p:nvGraphicFramePr>
        <p:xfrm>
          <a:off x="7566991" y="4264997"/>
          <a:ext cx="331304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790">
                  <a:extLst>
                    <a:ext uri="{9D8B030D-6E8A-4147-A177-3AD203B41FA5}">
                      <a16:colId xmlns:a16="http://schemas.microsoft.com/office/drawing/2014/main" val="1800433365"/>
                    </a:ext>
                  </a:extLst>
                </a:gridCol>
                <a:gridCol w="2435254">
                  <a:extLst>
                    <a:ext uri="{9D8B030D-6E8A-4147-A177-3AD203B41FA5}">
                      <a16:colId xmlns:a16="http://schemas.microsoft.com/office/drawing/2014/main" val="2176505964"/>
                    </a:ext>
                  </a:extLst>
                </a:gridCol>
              </a:tblGrid>
              <a:tr h="2749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812048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Wireless connection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003506"/>
                  </a:ext>
                </a:extLst>
              </a:tr>
              <a:tr h="2749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 control DC Motor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908446"/>
                  </a:ext>
                </a:extLst>
              </a:tr>
              <a:tr h="2625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Arduino – PS2 Interface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1307"/>
                  </a:ext>
                </a:extLst>
              </a:tr>
            </a:tbl>
          </a:graphicData>
        </a:graphic>
      </p:graphicFrame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1DC7683D-7601-8D42-91CF-9C2269E3B6E6}"/>
              </a:ext>
            </a:extLst>
          </p:cNvPr>
          <p:cNvCxnSpPr>
            <a:cxnSpLocks/>
          </p:cNvCxnSpPr>
          <p:nvPr/>
        </p:nvCxnSpPr>
        <p:spPr>
          <a:xfrm>
            <a:off x="7691284" y="4784749"/>
            <a:ext cx="656410" cy="0"/>
          </a:xfrm>
          <a:prstGeom prst="straightConnector1">
            <a:avLst/>
          </a:prstGeom>
          <a:ln w="25400" cap="flat">
            <a:solidFill>
              <a:schemeClr val="tx1">
                <a:lumMod val="95000"/>
                <a:lumOff val="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7C301A7A-8B2F-9976-49A3-2B37427CBE0D}"/>
              </a:ext>
            </a:extLst>
          </p:cNvPr>
          <p:cNvCxnSpPr>
            <a:cxnSpLocks/>
          </p:cNvCxnSpPr>
          <p:nvPr/>
        </p:nvCxnSpPr>
        <p:spPr>
          <a:xfrm flipH="1">
            <a:off x="7716772" y="5194036"/>
            <a:ext cx="49538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4FD1044E-DD8C-828A-4069-32610952CDD1}"/>
              </a:ext>
            </a:extLst>
          </p:cNvPr>
          <p:cNvCxnSpPr>
            <a:cxnSpLocks/>
          </p:cNvCxnSpPr>
          <p:nvPr/>
        </p:nvCxnSpPr>
        <p:spPr>
          <a:xfrm>
            <a:off x="7730526" y="5543377"/>
            <a:ext cx="481628" cy="0"/>
          </a:xfrm>
          <a:prstGeom prst="straightConnector1">
            <a:avLst/>
          </a:prstGeom>
          <a:ln w="38100" cap="flat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1F87C5-754C-A6C7-2E31-5AE37192A9FD}"/>
              </a:ext>
            </a:extLst>
          </p:cNvPr>
          <p:cNvSpPr txBox="1"/>
          <p:nvPr/>
        </p:nvSpPr>
        <p:spPr>
          <a:xfrm>
            <a:off x="12338278" y="2031965"/>
            <a:ext cx="10615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pwmPin</a:t>
            </a:r>
            <a:r>
              <a:rPr lang="en-US" sz="1200" dirty="0"/>
              <a:t> – 13</a:t>
            </a:r>
          </a:p>
          <a:p>
            <a:pPr algn="ctr"/>
            <a:r>
              <a:rPr lang="en-US" sz="1200" dirty="0"/>
              <a:t>out1 – 11</a:t>
            </a:r>
          </a:p>
          <a:p>
            <a:pPr algn="ctr"/>
            <a:r>
              <a:rPr lang="en-US" sz="1200" dirty="0"/>
              <a:t>out2 – 12</a:t>
            </a:r>
          </a:p>
          <a:p>
            <a:pPr algn="ctr"/>
            <a:r>
              <a:rPr lang="en-US" sz="1200" dirty="0"/>
              <a:t>out3 - 9</a:t>
            </a:r>
          </a:p>
          <a:p>
            <a:pPr algn="ctr"/>
            <a:r>
              <a:rPr lang="en-US" sz="1200" dirty="0"/>
              <a:t>out4 - 10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1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113D-E228-DD43-0341-70709668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69529-995B-DF3C-8BB6-0F34E7FF7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4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2B78-8BD0-685B-AC79-9127FD41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7449-F1AA-DB2C-419C-43171CC8B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FF4C83-3DE4-3D47-D1F7-C1939BBD7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0"/>
            <a:ext cx="8575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78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34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 Vo</dc:creator>
  <cp:lastModifiedBy>Phuc Vo</cp:lastModifiedBy>
  <cp:revision>3</cp:revision>
  <dcterms:created xsi:type="dcterms:W3CDTF">2024-03-24T06:24:34Z</dcterms:created>
  <dcterms:modified xsi:type="dcterms:W3CDTF">2024-03-24T15:04:26Z</dcterms:modified>
</cp:coreProperties>
</file>