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>
      <p:cViewPr>
        <p:scale>
          <a:sx n="97" d="100"/>
          <a:sy n="97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D74-CD8B-695F-F2AA-1CEA0923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E147-9E31-80B8-BF3C-1C7F1429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BE8-5E4B-E28C-9C47-DCE488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FAE8-7D59-C2B4-493B-277649A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8D1-FA23-3852-B984-97C553F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FE6-D4DE-538C-63ED-E15132E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2F8E-26A2-4351-5534-22D4D528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2309-E16E-D75D-E668-9045203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37CC-F59D-6B16-F192-3461D6F0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AECD-B74B-D14B-4803-055375C5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B786-3120-A2B7-796B-BF51DD8E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4EFB-0A9F-4196-D3E2-D4DE4904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BBA7-554F-2F09-A313-75D811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4B-63EA-9CA2-8BCB-216F85D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981-B830-B71A-EC5B-7855A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B1F-17C2-71DE-1DD5-335426C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5E23-6030-0720-6E90-DF2C6821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C2A-E0DE-2D84-5874-8F977CCB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BC-B0DA-C7EA-80DB-3BCC0E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0BD8-2294-355B-4251-347FF2B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7B7-5AAE-9505-D398-54137F20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4C9A-F784-AEEA-FA44-7F9371E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C0F-831E-1730-533F-4738721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5DD-0B30-38A8-296C-CBED33D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CCF-E118-EB18-D6A7-B1658C9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851-1130-A653-34E7-C32FBE2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D3-9D20-57DE-5361-710A993D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976-BB63-1782-DBAF-371AE4B5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9D9D-035B-2D4F-4499-6079095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5F3-0E93-76C4-AB6F-A3324B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1E25-9AB0-2D42-AB5B-E8AF5E0A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DA1-7ED1-6F87-9813-BE9562F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4E4-AC38-5BB1-5049-ACFE981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4E1F-104A-78E8-550E-DA42587B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9DBE7-C9E1-5FBD-65A2-3401B553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580C-6253-CB54-A5E9-7CFFDB65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0751F-6F2E-1694-C45F-51DA4C6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1663-8A44-318C-C37A-A10C47E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1588-1D0D-59BA-0836-6FAD0E5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2C7-036A-B94F-34FE-D278B85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15F7-0BC8-5387-EF93-79B8E058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0110-EE84-C60E-171A-F91EB88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8E80-D09B-4FDA-FFFE-7D2111B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FD7-287E-7560-6131-731F41B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E013-EBDC-01EC-9018-F6EAEA3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6298-732B-D6D1-5058-EE36DEC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A4D-CC5C-CD01-E71B-C446774F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205-F9A6-0026-0163-FAD53BD5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ABD6-E1E7-C318-6CE2-8628599E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830-CCC3-A78A-26BF-F5D77A3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1856-42CA-E64A-FD7F-34AE2ED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E7B7-45F6-D1CA-BC40-45C364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ED0-80F5-9DBF-9A8A-85A5C75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4966E-A1BB-CF61-0894-AD23234D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88CA-9B11-B365-CDE4-60CF7A7C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8476-0E8E-B218-C9B2-6ACA0E8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6F70-1F2E-C719-D60A-FD2EDFF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F76-A66C-D97C-0D41-30A66F8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C057-A4F6-C216-6D07-C2E0CE2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4B9C-5137-7ADF-9EE0-14499D7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56E5-D5BD-4888-AB34-B47EA87AF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910-AF01-6FED-F59E-BC4E72A6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C78D-86B1-9583-299F-53567202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1" y="4174550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84194-06F5-A096-6D2E-F09A445B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8" y="2181661"/>
            <a:ext cx="1457702" cy="1457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3E018-F2F7-A7CE-97DA-724AFB2B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52" y="4257096"/>
            <a:ext cx="2198643" cy="1286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1860717" y="1198369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C52768F-E51A-F679-F843-B11AA8107027}"/>
              </a:ext>
            </a:extLst>
          </p:cNvPr>
          <p:cNvGrpSpPr/>
          <p:nvPr/>
        </p:nvGrpSpPr>
        <p:grpSpPr>
          <a:xfrm>
            <a:off x="1980550" y="2910512"/>
            <a:ext cx="2650633" cy="1247993"/>
            <a:chOff x="4922532" y="3437088"/>
            <a:chExt cx="2650633" cy="1247993"/>
          </a:xfrm>
        </p:grpSpPr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545C970B-8A2C-D74A-6998-AFEC8C4CADD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922532" y="3437088"/>
              <a:ext cx="832056" cy="160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6771C5BB-B6E3-AA6E-6E93-265173D9C51A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7" y="4249274"/>
              <a:ext cx="0" cy="43580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7451D70-72EE-EF3F-6397-8E2804008BEE}"/>
                </a:ext>
              </a:extLst>
            </p:cNvPr>
            <p:cNvCxnSpPr>
              <a:cxnSpLocks/>
            </p:cNvCxnSpPr>
            <p:nvPr/>
          </p:nvCxnSpPr>
          <p:spPr>
            <a:xfrm>
              <a:off x="5752858" y="3453133"/>
              <a:ext cx="1820307" cy="79614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B18F82D-F235-5456-759C-488311EA8A8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2374" y="3324627"/>
            <a:ext cx="0" cy="932469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8" name="Table 1047">
            <a:extLst>
              <a:ext uri="{FF2B5EF4-FFF2-40B4-BE49-F238E27FC236}">
                <a16:creationId xmlns:a16="http://schemas.microsoft.com/office/drawing/2014/main" id="{F897D564-0B78-4484-7D1E-11D2009F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94974"/>
              </p:ext>
            </p:extLst>
          </p:nvPr>
        </p:nvGraphicFramePr>
        <p:xfrm>
          <a:off x="7566991" y="4264997"/>
          <a:ext cx="33130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90">
                  <a:extLst>
                    <a:ext uri="{9D8B030D-6E8A-4147-A177-3AD203B41FA5}">
                      <a16:colId xmlns:a16="http://schemas.microsoft.com/office/drawing/2014/main" val="1800433365"/>
                    </a:ext>
                  </a:extLst>
                </a:gridCol>
                <a:gridCol w="2435254">
                  <a:extLst>
                    <a:ext uri="{9D8B030D-6E8A-4147-A177-3AD203B41FA5}">
                      <a16:colId xmlns:a16="http://schemas.microsoft.com/office/drawing/2014/main" val="2176505964"/>
                    </a:ext>
                  </a:extLst>
                </a:gridCol>
              </a:tblGrid>
              <a:tr h="274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12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connection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03506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control DC 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08446"/>
                  </a:ext>
                </a:extLst>
              </a:tr>
              <a:tr h="262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– PS2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1307"/>
                  </a:ext>
                </a:extLst>
              </a:tr>
            </a:tbl>
          </a:graphicData>
        </a:graphic>
      </p:graphicFrame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1DC7683D-7601-8D42-91CF-9C2269E3B6E6}"/>
              </a:ext>
            </a:extLst>
          </p:cNvPr>
          <p:cNvCxnSpPr>
            <a:cxnSpLocks/>
          </p:cNvCxnSpPr>
          <p:nvPr/>
        </p:nvCxnSpPr>
        <p:spPr>
          <a:xfrm>
            <a:off x="7691284" y="4784749"/>
            <a:ext cx="656410" cy="0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7C301A7A-8B2F-9976-49A3-2B37427CBE0D}"/>
              </a:ext>
            </a:extLst>
          </p:cNvPr>
          <p:cNvCxnSpPr>
            <a:cxnSpLocks/>
          </p:cNvCxnSpPr>
          <p:nvPr/>
        </p:nvCxnSpPr>
        <p:spPr>
          <a:xfrm flipH="1">
            <a:off x="7716772" y="5194036"/>
            <a:ext cx="4953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FD1044E-DD8C-828A-4069-32610952CDD1}"/>
              </a:ext>
            </a:extLst>
          </p:cNvPr>
          <p:cNvCxnSpPr>
            <a:cxnSpLocks/>
          </p:cNvCxnSpPr>
          <p:nvPr/>
        </p:nvCxnSpPr>
        <p:spPr>
          <a:xfrm>
            <a:off x="7730526" y="5543377"/>
            <a:ext cx="481628" cy="0"/>
          </a:xfrm>
          <a:prstGeom prst="straightConnector1">
            <a:avLst/>
          </a:prstGeom>
          <a:ln w="38100" cap="flat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13D-E228-DD43-0341-7070966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9529-995B-DF3C-8BB6-0F34E7FF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2B78-8BD0-685B-AC79-9127FD41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7449-F1AA-DB2C-419C-43171CC8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FF4C83-3DE4-3D47-D1F7-C1939BBD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0"/>
            <a:ext cx="8575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8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Vo</dc:creator>
  <cp:lastModifiedBy>Phuc Vo</cp:lastModifiedBy>
  <cp:revision>2</cp:revision>
  <dcterms:created xsi:type="dcterms:W3CDTF">2024-03-24T06:24:34Z</dcterms:created>
  <dcterms:modified xsi:type="dcterms:W3CDTF">2024-03-24T14:04:17Z</dcterms:modified>
</cp:coreProperties>
</file>