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4"/>
  </p:normalViewPr>
  <p:slideViewPr>
    <p:cSldViewPr snapToGrid="0">
      <p:cViewPr>
        <p:scale>
          <a:sx n="89" d="100"/>
          <a:sy n="89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D74-CD8B-695F-F2AA-1CEA0923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E147-9E31-80B8-BF3C-1C7F1429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2BE8-5E4B-E28C-9C47-DCE488A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FAE8-7D59-C2B4-493B-277649A6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F8D1-FA23-3852-B984-97C553F3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4FE6-D4DE-538C-63ED-E15132E2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2F8E-26A2-4351-5534-22D4D5286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2309-E16E-D75D-E668-9045203F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37CC-F59D-6B16-F192-3461D6F0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AECD-B74B-D14B-4803-055375C5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1B786-3120-A2B7-796B-BF51DD8E7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24EFB-0A9F-4196-D3E2-D4DE4904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BBA7-554F-2F09-A313-75D81167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484B-63EA-9CA2-8BCB-216F85D9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0981-B830-B71A-EC5B-7855A06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4B1F-17C2-71DE-1DD5-335426C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5E23-6030-0720-6E90-DF2C6821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5C2A-E0DE-2D84-5874-8F977CCB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BC-B0DA-C7EA-80DB-3BCC0EB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0BD8-2294-355B-4251-347FF2B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27B7-5AAE-9505-D398-54137F20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4C9A-F784-AEEA-FA44-7F9371E6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2C0F-831E-1730-533F-4738721C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F5DD-0B30-38A8-296C-CBED33D7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ACCF-E118-EB18-D6A7-B1658C9F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4851-1130-A653-34E7-C32FBE24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C0D3-9D20-57DE-5361-710A993D3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9976-BB63-1782-DBAF-371AE4B5E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9D9D-035B-2D4F-4499-60790958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5F3-0E93-76C4-AB6F-A3324B5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1E25-9AB0-2D42-AB5B-E8AF5E0A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DA1-7ED1-6F87-9813-BE9562F9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F4E4-AC38-5BB1-5049-ACFE981F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34E1F-104A-78E8-550E-DA42587B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9DBE7-C9E1-5FBD-65A2-3401B553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580C-6253-CB54-A5E9-7CFFDB65B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0751F-6F2E-1694-C45F-51DA4C61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71663-8A44-318C-C37A-A10C47E4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1588-1D0D-59BA-0836-6FAD0E50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2C7-036A-B94F-34FE-D278B85F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815F7-0BC8-5387-EF93-79B8E058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30110-EE84-C60E-171A-F91EB88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8E80-D09B-4FDA-FFFE-7D2111B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14FD7-287E-7560-6131-731F41B7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E013-EBDC-01EC-9018-F6EAEA3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D6298-732B-D6D1-5058-EE36DEC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AA4D-CC5C-CD01-E71B-C446774F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5205-F9A6-0026-0163-FAD53BD5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CABD6-E1E7-C318-6CE2-8628599E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D830-CCC3-A78A-26BF-F5D77A33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1856-42CA-E64A-FD7F-34AE2ED8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E7B7-45F6-D1CA-BC40-45C36464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ED0-80F5-9DBF-9A8A-85A5C755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4966E-A1BB-CF61-0894-AD23234D3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88CA-9B11-B365-CDE4-60CF7A7C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8476-0E8E-B218-C9B2-6ACA0E80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56F70-1F2E-C719-D60A-FD2EDFF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ABF76-A66C-D97C-0D41-30A66F83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DC057-A4F6-C216-6D07-C2E0CE21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4B9C-5137-7ADF-9EE0-14499D76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56E5-D5BD-4888-AB34-B47EA87AF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300F-9869-A44F-827A-987ECC85630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5910-AF01-6FED-F59E-BC4E72A6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C78D-86B1-9583-299F-53567202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162F9-71DF-6138-3197-690597AE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81" y="4174550"/>
            <a:ext cx="3637248" cy="176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D6E1C-743B-587E-92CE-95409AFB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96" y="0"/>
            <a:ext cx="1369564" cy="119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B3434-80DB-117F-3B14-35C279C2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7046" y="37048"/>
            <a:ext cx="1457702" cy="1216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84194-06F5-A096-6D2E-F09A445BE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48" y="2181661"/>
            <a:ext cx="1457702" cy="1457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17077-03BB-0483-4A8C-A0A20286F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65086" y="915036"/>
            <a:ext cx="2566714" cy="2041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3E018-F2F7-A7CE-97DA-724AFB2B6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52" y="4257096"/>
            <a:ext cx="2198643" cy="1286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5B583-A16E-9F57-D6C0-5C38462CB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229" y="2045930"/>
            <a:ext cx="1223134" cy="1099748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77EFBD9-720C-890F-FDE9-BD1D783E49B8}"/>
              </a:ext>
            </a:extLst>
          </p:cNvPr>
          <p:cNvCxnSpPr/>
          <p:nvPr/>
        </p:nvCxnSpPr>
        <p:spPr>
          <a:xfrm flipV="1">
            <a:off x="5697051" y="442415"/>
            <a:ext cx="1358745" cy="210219"/>
          </a:xfrm>
          <a:prstGeom prst="bentConnector3">
            <a:avLst>
              <a:gd name="adj1" fmla="val -1226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1106F2B-AFD0-566E-6950-E33835BBAC21}"/>
              </a:ext>
            </a:extLst>
          </p:cNvPr>
          <p:cNvCxnSpPr/>
          <p:nvPr/>
        </p:nvCxnSpPr>
        <p:spPr>
          <a:xfrm rot="10800000">
            <a:off x="3711077" y="375606"/>
            <a:ext cx="1189965" cy="327546"/>
          </a:xfrm>
          <a:prstGeom prst="bentConnector3">
            <a:avLst>
              <a:gd name="adj1" fmla="val 412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9960C-60B5-1C34-0510-FE34C617FF7C}"/>
              </a:ext>
            </a:extLst>
          </p:cNvPr>
          <p:cNvGrpSpPr/>
          <p:nvPr/>
        </p:nvGrpSpPr>
        <p:grpSpPr>
          <a:xfrm>
            <a:off x="6013519" y="1901472"/>
            <a:ext cx="2337237" cy="1388664"/>
            <a:chOff x="8936182" y="2462567"/>
            <a:chExt cx="2337237" cy="13886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E54442-2001-8483-0E53-7CFA092D0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419" y="2462567"/>
              <a:ext cx="0" cy="217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8C0F43-6D28-A81B-0DAD-C3CC06B70E2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1A00BE-B838-4715-BD41-B08237A8821C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D86959-C73F-1834-0AAA-91C5058BC012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7A920C-0611-98B9-97C0-B78B19FEF9C0}"/>
                </a:ext>
              </a:extLst>
            </p:cNvPr>
            <p:cNvCxnSpPr/>
            <p:nvPr/>
          </p:nvCxnSpPr>
          <p:spPr>
            <a:xfrm>
              <a:off x="9997778" y="2462567"/>
              <a:ext cx="1272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8F99BE-B01D-ED6D-6182-D1356115ED7F}"/>
              </a:ext>
            </a:extLst>
          </p:cNvPr>
          <p:cNvGrpSpPr/>
          <p:nvPr/>
        </p:nvGrpSpPr>
        <p:grpSpPr>
          <a:xfrm>
            <a:off x="5768414" y="2010261"/>
            <a:ext cx="1695245" cy="1388664"/>
            <a:chOff x="8936182" y="2462567"/>
            <a:chExt cx="1695245" cy="138866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0596A1-EE89-6FB5-F71F-412469C66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3665" y="2462567"/>
              <a:ext cx="0" cy="2175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4CC75A-6639-D029-2714-6299022759D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FD7C4D-7707-816F-D162-6ED0A7CB4887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45635C-82C4-6CAE-4EEF-AD1111B1A790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85430B-7739-044A-C1F7-ACDA8182DDE1}"/>
                </a:ext>
              </a:extLst>
            </p:cNvPr>
            <p:cNvCxnSpPr>
              <a:cxnSpLocks/>
            </p:cNvCxnSpPr>
            <p:nvPr/>
          </p:nvCxnSpPr>
          <p:spPr>
            <a:xfrm>
              <a:off x="9997778" y="2462567"/>
              <a:ext cx="6336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07AD2FD-D6ED-D689-B219-D1869C48926D}"/>
              </a:ext>
            </a:extLst>
          </p:cNvPr>
          <p:cNvSpPr txBox="1"/>
          <p:nvPr/>
        </p:nvSpPr>
        <p:spPr>
          <a:xfrm>
            <a:off x="7315232" y="3168092"/>
            <a:ext cx="103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</a:t>
            </a:r>
          </a:p>
          <a:p>
            <a:pPr algn="ctr"/>
            <a:r>
              <a:rPr lang="en-US" sz="1200" dirty="0"/>
              <a:t>Power Supply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939FB-2737-460A-2743-B4E4090CEF40}"/>
              </a:ext>
            </a:extLst>
          </p:cNvPr>
          <p:cNvSpPr txBox="1"/>
          <p:nvPr/>
        </p:nvSpPr>
        <p:spPr>
          <a:xfrm>
            <a:off x="7448914" y="1129963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D5039-FC7D-D131-B00E-03840AE45A5E}"/>
              </a:ext>
            </a:extLst>
          </p:cNvPr>
          <p:cNvSpPr txBox="1"/>
          <p:nvPr/>
        </p:nvSpPr>
        <p:spPr>
          <a:xfrm>
            <a:off x="2092061" y="1218988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6DD049-59E2-A171-8A2A-A97E8244D263}"/>
              </a:ext>
            </a:extLst>
          </p:cNvPr>
          <p:cNvCxnSpPr/>
          <p:nvPr/>
        </p:nvCxnSpPr>
        <p:spPr>
          <a:xfrm>
            <a:off x="4686917" y="2797301"/>
            <a:ext cx="0" cy="266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46225E-0C2A-1E8C-CC9F-7DBD19436AFD}"/>
              </a:ext>
            </a:extLst>
          </p:cNvPr>
          <p:cNvCxnSpPr/>
          <p:nvPr/>
        </p:nvCxnSpPr>
        <p:spPr>
          <a:xfrm>
            <a:off x="5047337" y="2797463"/>
            <a:ext cx="0" cy="26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207995-6AFC-FD70-2561-EAFBDF62DC7F}"/>
              </a:ext>
            </a:extLst>
          </p:cNvPr>
          <p:cNvSpPr txBox="1"/>
          <p:nvPr/>
        </p:nvSpPr>
        <p:spPr>
          <a:xfrm>
            <a:off x="4284705" y="291051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+5V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23412-42D1-8B33-7F61-CB221C640B97}"/>
              </a:ext>
            </a:extLst>
          </p:cNvPr>
          <p:cNvSpPr txBox="1"/>
          <p:nvPr/>
        </p:nvSpPr>
        <p:spPr>
          <a:xfrm>
            <a:off x="5028566" y="29265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80CFE5-1E1A-3D74-0B07-6D30C346CE13}"/>
              </a:ext>
            </a:extLst>
          </p:cNvPr>
          <p:cNvCxnSpPr/>
          <p:nvPr/>
        </p:nvCxnSpPr>
        <p:spPr>
          <a:xfrm flipV="1">
            <a:off x="4845771" y="2910512"/>
            <a:ext cx="0" cy="12479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C52768F-E51A-F679-F843-B11AA8107027}"/>
              </a:ext>
            </a:extLst>
          </p:cNvPr>
          <p:cNvGrpSpPr/>
          <p:nvPr/>
        </p:nvGrpSpPr>
        <p:grpSpPr>
          <a:xfrm>
            <a:off x="1980550" y="2910512"/>
            <a:ext cx="2650633" cy="1247993"/>
            <a:chOff x="4922532" y="3437088"/>
            <a:chExt cx="2650633" cy="1247993"/>
          </a:xfrm>
        </p:grpSpPr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545C970B-8A2C-D74A-6998-AFEC8C4CADDA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4922532" y="3437088"/>
              <a:ext cx="832056" cy="1604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6771C5BB-B6E3-AA6E-6E93-265173D9C51A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7" y="4249274"/>
              <a:ext cx="0" cy="43580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F7451D70-72EE-EF3F-6397-8E2804008BEE}"/>
                </a:ext>
              </a:extLst>
            </p:cNvPr>
            <p:cNvCxnSpPr>
              <a:cxnSpLocks/>
            </p:cNvCxnSpPr>
            <p:nvPr/>
          </p:nvCxnSpPr>
          <p:spPr>
            <a:xfrm>
              <a:off x="5752858" y="3453133"/>
              <a:ext cx="1820307" cy="79614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9B18F82D-F235-5456-759C-488311EA8A8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2374" y="3324627"/>
            <a:ext cx="0" cy="932469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8" name="Table 1047">
            <a:extLst>
              <a:ext uri="{FF2B5EF4-FFF2-40B4-BE49-F238E27FC236}">
                <a16:creationId xmlns:a16="http://schemas.microsoft.com/office/drawing/2014/main" id="{F897D564-0B78-4484-7D1E-11D2009F9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05278"/>
              </p:ext>
            </p:extLst>
          </p:nvPr>
        </p:nvGraphicFramePr>
        <p:xfrm>
          <a:off x="7566991" y="4264997"/>
          <a:ext cx="33130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790">
                  <a:extLst>
                    <a:ext uri="{9D8B030D-6E8A-4147-A177-3AD203B41FA5}">
                      <a16:colId xmlns:a16="http://schemas.microsoft.com/office/drawing/2014/main" val="1800433365"/>
                    </a:ext>
                  </a:extLst>
                </a:gridCol>
                <a:gridCol w="2435254">
                  <a:extLst>
                    <a:ext uri="{9D8B030D-6E8A-4147-A177-3AD203B41FA5}">
                      <a16:colId xmlns:a16="http://schemas.microsoft.com/office/drawing/2014/main" val="2176505964"/>
                    </a:ext>
                  </a:extLst>
                </a:gridCol>
              </a:tblGrid>
              <a:tr h="2749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12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Wireless connection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03506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control DC Motor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08446"/>
                  </a:ext>
                </a:extLst>
              </a:tr>
              <a:tr h="262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– PS2 Interface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1307"/>
                  </a:ext>
                </a:extLst>
              </a:tr>
            </a:tbl>
          </a:graphicData>
        </a:graphic>
      </p:graphicFrame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1DC7683D-7601-8D42-91CF-9C2269E3B6E6}"/>
              </a:ext>
            </a:extLst>
          </p:cNvPr>
          <p:cNvCxnSpPr>
            <a:cxnSpLocks/>
          </p:cNvCxnSpPr>
          <p:nvPr/>
        </p:nvCxnSpPr>
        <p:spPr>
          <a:xfrm>
            <a:off x="7691284" y="4784749"/>
            <a:ext cx="656410" cy="0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7C301A7A-8B2F-9976-49A3-2B37427CBE0D}"/>
              </a:ext>
            </a:extLst>
          </p:cNvPr>
          <p:cNvCxnSpPr>
            <a:cxnSpLocks/>
          </p:cNvCxnSpPr>
          <p:nvPr/>
        </p:nvCxnSpPr>
        <p:spPr>
          <a:xfrm flipH="1">
            <a:off x="7716772" y="5194036"/>
            <a:ext cx="4953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4FD1044E-DD8C-828A-4069-32610952CDD1}"/>
              </a:ext>
            </a:extLst>
          </p:cNvPr>
          <p:cNvCxnSpPr>
            <a:cxnSpLocks/>
          </p:cNvCxnSpPr>
          <p:nvPr/>
        </p:nvCxnSpPr>
        <p:spPr>
          <a:xfrm>
            <a:off x="7730526" y="5543377"/>
            <a:ext cx="481628" cy="0"/>
          </a:xfrm>
          <a:prstGeom prst="straightConnector1">
            <a:avLst/>
          </a:prstGeom>
          <a:ln w="38100" cap="flat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F87C5-754C-A6C7-2E31-5AE37192A9FD}"/>
              </a:ext>
            </a:extLst>
          </p:cNvPr>
          <p:cNvSpPr txBox="1"/>
          <p:nvPr/>
        </p:nvSpPr>
        <p:spPr>
          <a:xfrm>
            <a:off x="4686917" y="3470613"/>
            <a:ext cx="225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enaA</a:t>
            </a:r>
            <a:r>
              <a:rPr lang="en-US" sz="1200" dirty="0"/>
              <a:t>   –   A2    </a:t>
            </a:r>
            <a:r>
              <a:rPr lang="en-US" sz="1200" dirty="0" err="1"/>
              <a:t>enaB</a:t>
            </a:r>
            <a:r>
              <a:rPr lang="en-US" sz="1200" dirty="0"/>
              <a:t>   –   A3  </a:t>
            </a:r>
          </a:p>
          <a:p>
            <a:pPr algn="ctr"/>
            <a:r>
              <a:rPr lang="en-US" sz="1200" dirty="0"/>
              <a:t>out1    –   12    out3     –  10</a:t>
            </a:r>
            <a:br>
              <a:rPr lang="en-US" sz="1200" dirty="0"/>
            </a:br>
            <a:r>
              <a:rPr lang="en-US" sz="1200" dirty="0"/>
              <a:t>out2    –   11    out4     – 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162F9-71DF-6138-3197-690597AE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58" y="3999511"/>
            <a:ext cx="3637248" cy="176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D6E1C-743B-587E-92CE-95409AFB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96" y="0"/>
            <a:ext cx="1369564" cy="119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B3434-80DB-117F-3B14-35C279C2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7046" y="37048"/>
            <a:ext cx="1457702" cy="1216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17077-03BB-0483-4A8C-A0A20286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065086" y="915036"/>
            <a:ext cx="2566714" cy="2041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5B583-A16E-9F57-D6C0-5C38462CB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229" y="2045930"/>
            <a:ext cx="1223134" cy="1099748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77EFBD9-720C-890F-FDE9-BD1D783E49B8}"/>
              </a:ext>
            </a:extLst>
          </p:cNvPr>
          <p:cNvCxnSpPr/>
          <p:nvPr/>
        </p:nvCxnSpPr>
        <p:spPr>
          <a:xfrm flipV="1">
            <a:off x="5697051" y="442415"/>
            <a:ext cx="1358745" cy="210219"/>
          </a:xfrm>
          <a:prstGeom prst="bentConnector3">
            <a:avLst>
              <a:gd name="adj1" fmla="val -1226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1106F2B-AFD0-566E-6950-E33835BBAC21}"/>
              </a:ext>
            </a:extLst>
          </p:cNvPr>
          <p:cNvCxnSpPr/>
          <p:nvPr/>
        </p:nvCxnSpPr>
        <p:spPr>
          <a:xfrm rot="10800000">
            <a:off x="3711077" y="375606"/>
            <a:ext cx="1189965" cy="327546"/>
          </a:xfrm>
          <a:prstGeom prst="bentConnector3">
            <a:avLst>
              <a:gd name="adj1" fmla="val 412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9960C-60B5-1C34-0510-FE34C617FF7C}"/>
              </a:ext>
            </a:extLst>
          </p:cNvPr>
          <p:cNvGrpSpPr/>
          <p:nvPr/>
        </p:nvGrpSpPr>
        <p:grpSpPr>
          <a:xfrm>
            <a:off x="6013519" y="1901472"/>
            <a:ext cx="2337237" cy="1388664"/>
            <a:chOff x="8936182" y="2462567"/>
            <a:chExt cx="2337237" cy="13886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E54442-2001-8483-0E53-7CFA092D0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419" y="2462567"/>
              <a:ext cx="0" cy="217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8C0F43-6D28-A81B-0DAD-C3CC06B70E2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1A00BE-B838-4715-BD41-B08237A8821C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D86959-C73F-1834-0AAA-91C5058BC012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7A920C-0611-98B9-97C0-B78B19FEF9C0}"/>
                </a:ext>
              </a:extLst>
            </p:cNvPr>
            <p:cNvCxnSpPr/>
            <p:nvPr/>
          </p:nvCxnSpPr>
          <p:spPr>
            <a:xfrm>
              <a:off x="9997778" y="2462567"/>
              <a:ext cx="1272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8F99BE-B01D-ED6D-6182-D1356115ED7F}"/>
              </a:ext>
            </a:extLst>
          </p:cNvPr>
          <p:cNvGrpSpPr/>
          <p:nvPr/>
        </p:nvGrpSpPr>
        <p:grpSpPr>
          <a:xfrm>
            <a:off x="5768414" y="2010261"/>
            <a:ext cx="1695245" cy="1388664"/>
            <a:chOff x="8936182" y="2462567"/>
            <a:chExt cx="1695245" cy="138866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0596A1-EE89-6FB5-F71F-412469C66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3665" y="2462567"/>
              <a:ext cx="0" cy="2175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4CC75A-6639-D029-2714-6299022759D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FD7C4D-7707-816F-D162-6ED0A7CB4887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45635C-82C4-6CAE-4EEF-AD1111B1A790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85430B-7739-044A-C1F7-ACDA8182DDE1}"/>
                </a:ext>
              </a:extLst>
            </p:cNvPr>
            <p:cNvCxnSpPr>
              <a:cxnSpLocks/>
            </p:cNvCxnSpPr>
            <p:nvPr/>
          </p:nvCxnSpPr>
          <p:spPr>
            <a:xfrm>
              <a:off x="9997778" y="2462567"/>
              <a:ext cx="6336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07AD2FD-D6ED-D689-B219-D1869C48926D}"/>
              </a:ext>
            </a:extLst>
          </p:cNvPr>
          <p:cNvSpPr txBox="1"/>
          <p:nvPr/>
        </p:nvSpPr>
        <p:spPr>
          <a:xfrm>
            <a:off x="7315232" y="3168092"/>
            <a:ext cx="103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</a:t>
            </a:r>
          </a:p>
          <a:p>
            <a:pPr algn="ctr"/>
            <a:r>
              <a:rPr lang="en-US" sz="1200" dirty="0"/>
              <a:t>Power Supply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939FB-2737-460A-2743-B4E4090CEF40}"/>
              </a:ext>
            </a:extLst>
          </p:cNvPr>
          <p:cNvSpPr txBox="1"/>
          <p:nvPr/>
        </p:nvSpPr>
        <p:spPr>
          <a:xfrm>
            <a:off x="7448914" y="1129963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D5039-FC7D-D131-B00E-03840AE45A5E}"/>
              </a:ext>
            </a:extLst>
          </p:cNvPr>
          <p:cNvSpPr txBox="1"/>
          <p:nvPr/>
        </p:nvSpPr>
        <p:spPr>
          <a:xfrm>
            <a:off x="2092061" y="1218988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6DD049-59E2-A171-8A2A-A97E8244D263}"/>
              </a:ext>
            </a:extLst>
          </p:cNvPr>
          <p:cNvCxnSpPr/>
          <p:nvPr/>
        </p:nvCxnSpPr>
        <p:spPr>
          <a:xfrm>
            <a:off x="4686917" y="2797301"/>
            <a:ext cx="0" cy="266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46225E-0C2A-1E8C-CC9F-7DBD19436AFD}"/>
              </a:ext>
            </a:extLst>
          </p:cNvPr>
          <p:cNvCxnSpPr/>
          <p:nvPr/>
        </p:nvCxnSpPr>
        <p:spPr>
          <a:xfrm>
            <a:off x="5047337" y="2797463"/>
            <a:ext cx="0" cy="26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207995-6AFC-FD70-2561-EAFBDF62DC7F}"/>
              </a:ext>
            </a:extLst>
          </p:cNvPr>
          <p:cNvSpPr txBox="1"/>
          <p:nvPr/>
        </p:nvSpPr>
        <p:spPr>
          <a:xfrm>
            <a:off x="4284705" y="291051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+5V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23412-42D1-8B33-7F61-CB221C640B97}"/>
              </a:ext>
            </a:extLst>
          </p:cNvPr>
          <p:cNvSpPr txBox="1"/>
          <p:nvPr/>
        </p:nvSpPr>
        <p:spPr>
          <a:xfrm>
            <a:off x="5028566" y="29265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80CFE5-1E1A-3D74-0B07-6D30C346CE13}"/>
              </a:ext>
            </a:extLst>
          </p:cNvPr>
          <p:cNvCxnSpPr/>
          <p:nvPr/>
        </p:nvCxnSpPr>
        <p:spPr>
          <a:xfrm flipV="1">
            <a:off x="4845771" y="2910512"/>
            <a:ext cx="0" cy="12479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C36ED78-6D07-0744-ECB0-467D591F8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218517" y="3629757"/>
            <a:ext cx="3016343" cy="30163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887D2F-C4B2-0D8F-ABBB-D3841F9B13B9}"/>
              </a:ext>
            </a:extLst>
          </p:cNvPr>
          <p:cNvCxnSpPr>
            <a:cxnSpLocks/>
          </p:cNvCxnSpPr>
          <p:nvPr/>
        </p:nvCxnSpPr>
        <p:spPr>
          <a:xfrm flipH="1">
            <a:off x="7396015" y="4880583"/>
            <a:ext cx="180513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4A9DA1-88DE-7688-E232-2FD61412B667}"/>
              </a:ext>
            </a:extLst>
          </p:cNvPr>
          <p:cNvSpPr txBox="1"/>
          <p:nvPr/>
        </p:nvSpPr>
        <p:spPr>
          <a:xfrm>
            <a:off x="4887277" y="3551447"/>
            <a:ext cx="225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enaA</a:t>
            </a:r>
            <a:r>
              <a:rPr lang="en-US" sz="1200" dirty="0"/>
              <a:t>   –   A2    </a:t>
            </a:r>
            <a:r>
              <a:rPr lang="en-US" sz="1200" dirty="0" err="1"/>
              <a:t>enaB</a:t>
            </a:r>
            <a:r>
              <a:rPr lang="en-US" sz="1200" dirty="0"/>
              <a:t>   –   A3  </a:t>
            </a:r>
          </a:p>
          <a:p>
            <a:pPr algn="ctr"/>
            <a:r>
              <a:rPr lang="en-US" sz="1200" dirty="0"/>
              <a:t>out1    –   12    out3     –  10</a:t>
            </a:r>
            <a:br>
              <a:rPr lang="en-US" sz="1200" dirty="0"/>
            </a:br>
            <a:r>
              <a:rPr lang="en-US" sz="1200" dirty="0"/>
              <a:t>out2    –   11    out4     –  9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F87C5-754C-A6C7-2E31-5AE37192A9FD}"/>
              </a:ext>
            </a:extLst>
          </p:cNvPr>
          <p:cNvSpPr txBox="1"/>
          <p:nvPr/>
        </p:nvSpPr>
        <p:spPr>
          <a:xfrm>
            <a:off x="7095515" y="5205983"/>
            <a:ext cx="2291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8 - </a:t>
            </a:r>
            <a:r>
              <a:rPr lang="vi-VN" sz="1200" dirty="0"/>
              <a:t>lineSensor1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7 - </a:t>
            </a:r>
            <a:r>
              <a:rPr lang="vi-VN" sz="1200" dirty="0"/>
              <a:t>lineSensor2</a:t>
            </a:r>
          </a:p>
          <a:p>
            <a:pPr algn="ctr"/>
            <a:r>
              <a:rPr lang="vi-VN" sz="1200" dirty="0"/>
              <a:t>6 - lineSensor3</a:t>
            </a:r>
          </a:p>
          <a:p>
            <a:pPr algn="ctr"/>
            <a:r>
              <a:rPr lang="vi-VN" sz="1200" dirty="0"/>
              <a:t>5 – lineSensor4</a:t>
            </a:r>
          </a:p>
          <a:p>
            <a:pPr algn="ctr"/>
            <a:r>
              <a:rPr lang="vi-VN" sz="1200" dirty="0"/>
              <a:t>4 – lineSensor5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725A1-BFDD-8CA5-E94C-DC3E06CE1FED}"/>
              </a:ext>
            </a:extLst>
          </p:cNvPr>
          <p:cNvSpPr txBox="1"/>
          <p:nvPr/>
        </p:nvSpPr>
        <p:spPr>
          <a:xfrm>
            <a:off x="8581001" y="3332972"/>
            <a:ext cx="229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dirty="0"/>
              <a:t>5 Channel Infrared Reflective Sensor TCRT5000</a:t>
            </a:r>
          </a:p>
        </p:txBody>
      </p:sp>
    </p:spTree>
    <p:extLst>
      <p:ext uri="{BB962C8B-B14F-4D97-AF65-F5344CB8AC3E}">
        <p14:creationId xmlns:p14="http://schemas.microsoft.com/office/powerpoint/2010/main" val="18414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>
            <a:off x="1326372" y="1947744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84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1966519">
            <a:off x="1691296" y="1547694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91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2691606">
            <a:off x="2191358" y="1901442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46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20264872">
            <a:off x="762608" y="1668035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76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1054B6-C88C-473D-D174-0CF9AB7EA6E9}"/>
              </a:ext>
            </a:extLst>
          </p:cNvPr>
          <p:cNvSpPr/>
          <p:nvPr/>
        </p:nvSpPr>
        <p:spPr>
          <a:xfrm>
            <a:off x="3558204" y="571501"/>
            <a:ext cx="317883" cy="437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471F5F-37DF-2D29-7157-10209CD7664B}"/>
              </a:ext>
            </a:extLst>
          </p:cNvPr>
          <p:cNvGrpSpPr/>
          <p:nvPr/>
        </p:nvGrpSpPr>
        <p:grpSpPr>
          <a:xfrm rot="19189224">
            <a:off x="362558" y="2076332"/>
            <a:ext cx="4769628" cy="2419588"/>
            <a:chOff x="3501636" y="537925"/>
            <a:chExt cx="4769628" cy="2419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1DDE33-5BA6-46BF-F154-D4427F977AC5}"/>
                </a:ext>
              </a:extLst>
            </p:cNvPr>
            <p:cNvSpPr/>
            <p:nvPr/>
          </p:nvSpPr>
          <p:spPr>
            <a:xfrm>
              <a:off x="3501636" y="1343025"/>
              <a:ext cx="4769628" cy="16144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Wheelchair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F5B72-382A-B558-FEC4-18ED60FC2C3C}"/>
                </a:ext>
              </a:extLst>
            </p:cNvPr>
            <p:cNvSpPr/>
            <p:nvPr/>
          </p:nvSpPr>
          <p:spPr>
            <a:xfrm>
              <a:off x="3695716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2106BB-68D8-09AA-C1C2-2C79A34C64BE}"/>
                </a:ext>
              </a:extLst>
            </p:cNvPr>
            <p:cNvSpPr/>
            <p:nvPr/>
          </p:nvSpPr>
          <p:spPr>
            <a:xfrm>
              <a:off x="4686308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4E6A75-0209-4273-787B-F5293A573D64}"/>
                </a:ext>
              </a:extLst>
            </p:cNvPr>
            <p:cNvSpPr/>
            <p:nvPr/>
          </p:nvSpPr>
          <p:spPr>
            <a:xfrm>
              <a:off x="5676900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20921D-83A1-E1D3-6B8B-F78363755D38}"/>
                </a:ext>
              </a:extLst>
            </p:cNvPr>
            <p:cNvSpPr/>
            <p:nvPr/>
          </p:nvSpPr>
          <p:spPr>
            <a:xfrm>
              <a:off x="6667492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40BE91-A77C-6285-FE30-9DB1ABE3126F}"/>
                </a:ext>
              </a:extLst>
            </p:cNvPr>
            <p:cNvSpPr/>
            <p:nvPr/>
          </p:nvSpPr>
          <p:spPr>
            <a:xfrm>
              <a:off x="7658084" y="942975"/>
              <a:ext cx="419100" cy="4000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CABE2-E474-9003-38F0-BC0B8E33C1F0}"/>
                </a:ext>
              </a:extLst>
            </p:cNvPr>
            <p:cNvSpPr txBox="1"/>
            <p:nvPr/>
          </p:nvSpPr>
          <p:spPr>
            <a:xfrm>
              <a:off x="4729186" y="54560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84858-DAAD-7F9D-D7CE-44BD420EB9B2}"/>
                </a:ext>
              </a:extLst>
            </p:cNvPr>
            <p:cNvSpPr txBox="1"/>
            <p:nvPr/>
          </p:nvSpPr>
          <p:spPr>
            <a:xfrm>
              <a:off x="5729295" y="53792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50C9F-1186-0D6B-BE96-7E87F63090BB}"/>
                </a:ext>
              </a:extLst>
            </p:cNvPr>
            <p:cNvSpPr txBox="1"/>
            <p:nvPr/>
          </p:nvSpPr>
          <p:spPr>
            <a:xfrm>
              <a:off x="6657975" y="550605"/>
              <a:ext cx="771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A7C88C-FA9E-C229-DF55-88F0D7C2E137}"/>
                </a:ext>
              </a:extLst>
            </p:cNvPr>
            <p:cNvSpPr txBox="1"/>
            <p:nvPr/>
          </p:nvSpPr>
          <p:spPr>
            <a:xfrm>
              <a:off x="7658084" y="558284"/>
              <a:ext cx="508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A5DEDF-7070-E405-0454-53DF10E7F21A}"/>
                </a:ext>
              </a:extLst>
            </p:cNvPr>
            <p:cNvSpPr txBox="1"/>
            <p:nvPr/>
          </p:nvSpPr>
          <p:spPr>
            <a:xfrm>
              <a:off x="3729077" y="586323"/>
              <a:ext cx="579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81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304F9B5-E491-08C0-6CEF-20A1C951D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35" b="89868" l="16216" r="90991">
                        <a14:foregroundMark x1="22973" y1="58150" x2="19369" y2="34802"/>
                        <a14:foregroundMark x1="19369" y1="34802" x2="25225" y2="14537"/>
                        <a14:foregroundMark x1="25225" y1="14537" x2="45495" y2="10573"/>
                        <a14:foregroundMark x1="45495" y1="10573" x2="67117" y2="12335"/>
                        <a14:foregroundMark x1="67117" y1="12335" x2="75676" y2="15419"/>
                        <a14:foregroundMark x1="19369" y1="31718" x2="17568" y2="16300"/>
                        <a14:foregroundMark x1="20721" y1="14978" x2="16216" y2="15419"/>
                      </a14:backgroundRemoval>
                    </a14:imgEffect>
                  </a14:imgLayer>
                </a14:imgProps>
              </a:ext>
            </a:extLst>
          </a:blip>
          <a:srcRect l="15722" t="3681"/>
          <a:stretch/>
        </p:blipFill>
        <p:spPr>
          <a:xfrm>
            <a:off x="7913352" y="3122146"/>
            <a:ext cx="1950426" cy="22692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E4C082-36A5-8394-D077-6E52761D4ED0}"/>
              </a:ext>
            </a:extLst>
          </p:cNvPr>
          <p:cNvGrpSpPr/>
          <p:nvPr/>
        </p:nvGrpSpPr>
        <p:grpSpPr>
          <a:xfrm>
            <a:off x="2147695" y="1006465"/>
            <a:ext cx="3665932" cy="3414714"/>
            <a:chOff x="1719070" y="334953"/>
            <a:chExt cx="3665932" cy="3414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A652E9-2EE1-5152-0CF6-ED8A485F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70" y="334953"/>
              <a:ext cx="3629814" cy="341471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AB6AC8-76E6-3521-7C41-291FF954CF57}"/>
                </a:ext>
              </a:extLst>
            </p:cNvPr>
            <p:cNvSpPr/>
            <p:nvPr/>
          </p:nvSpPr>
          <p:spPr>
            <a:xfrm rot="20255472">
              <a:off x="5010516" y="2505078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C7CE7-CC75-4B1E-F5C0-7C1D60973924}"/>
                </a:ext>
              </a:extLst>
            </p:cNvPr>
            <p:cNvSpPr/>
            <p:nvPr/>
          </p:nvSpPr>
          <p:spPr>
            <a:xfrm rot="2161094">
              <a:off x="4547303" y="3371850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B1D24F-B962-6E68-0217-49887872EB0A}"/>
                </a:ext>
              </a:extLst>
            </p:cNvPr>
            <p:cNvSpPr/>
            <p:nvPr/>
          </p:nvSpPr>
          <p:spPr>
            <a:xfrm rot="20967788">
              <a:off x="5129154" y="2905125"/>
              <a:ext cx="255848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62DDA3-5662-F995-564B-710521612567}"/>
                </a:ext>
              </a:extLst>
            </p:cNvPr>
            <p:cNvSpPr/>
            <p:nvPr/>
          </p:nvSpPr>
          <p:spPr>
            <a:xfrm rot="1343655">
              <a:off x="5001578" y="3203626"/>
              <a:ext cx="323142" cy="1609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ED0BCC-8A00-7D6B-3185-8BB1D58BC6BB}"/>
                </a:ext>
              </a:extLst>
            </p:cNvPr>
            <p:cNvSpPr/>
            <p:nvPr/>
          </p:nvSpPr>
          <p:spPr>
            <a:xfrm rot="20098406">
              <a:off x="1843736" y="1517150"/>
              <a:ext cx="560056" cy="1812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</p:grpSp>
      <p:sp>
        <p:nvSpPr>
          <p:cNvPr id="20" name="Extract 19">
            <a:extLst>
              <a:ext uri="{FF2B5EF4-FFF2-40B4-BE49-F238E27FC236}">
                <a16:creationId xmlns:a16="http://schemas.microsoft.com/office/drawing/2014/main" id="{9DF4AC06-AD67-44A1-FCE8-FB50714E3AD3}"/>
              </a:ext>
            </a:extLst>
          </p:cNvPr>
          <p:cNvSpPr/>
          <p:nvPr/>
        </p:nvSpPr>
        <p:spPr>
          <a:xfrm rot="14575331">
            <a:off x="5936402" y="1710193"/>
            <a:ext cx="1354428" cy="2007258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Extract 20">
            <a:extLst>
              <a:ext uri="{FF2B5EF4-FFF2-40B4-BE49-F238E27FC236}">
                <a16:creationId xmlns:a16="http://schemas.microsoft.com/office/drawing/2014/main" id="{1C55FD40-B09C-887A-B220-3E105FDDDC78}"/>
              </a:ext>
            </a:extLst>
          </p:cNvPr>
          <p:cNvSpPr/>
          <p:nvPr/>
        </p:nvSpPr>
        <p:spPr>
          <a:xfrm rot="16955398">
            <a:off x="6099625" y="2940312"/>
            <a:ext cx="1354428" cy="1933535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Extract 21">
            <a:extLst>
              <a:ext uri="{FF2B5EF4-FFF2-40B4-BE49-F238E27FC236}">
                <a16:creationId xmlns:a16="http://schemas.microsoft.com/office/drawing/2014/main" id="{DF7971AD-F88F-21C9-9C4C-C804D0FE3CC3}"/>
              </a:ext>
            </a:extLst>
          </p:cNvPr>
          <p:cNvSpPr/>
          <p:nvPr/>
        </p:nvSpPr>
        <p:spPr>
          <a:xfrm rot="19281146">
            <a:off x="5149641" y="4015418"/>
            <a:ext cx="1354428" cy="1933535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Extract 22">
            <a:extLst>
              <a:ext uri="{FF2B5EF4-FFF2-40B4-BE49-F238E27FC236}">
                <a16:creationId xmlns:a16="http://schemas.microsoft.com/office/drawing/2014/main" id="{6D9AC603-DDF7-25BB-8666-2B4AB3F34DE6}"/>
              </a:ext>
            </a:extLst>
          </p:cNvPr>
          <p:cNvSpPr/>
          <p:nvPr/>
        </p:nvSpPr>
        <p:spPr>
          <a:xfrm rot="4390250">
            <a:off x="660492" y="1710194"/>
            <a:ext cx="1354428" cy="2007258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7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1ABBB44-DB10-982E-8D0B-29426163B076}"/>
              </a:ext>
            </a:extLst>
          </p:cNvPr>
          <p:cNvGrpSpPr/>
          <p:nvPr/>
        </p:nvGrpSpPr>
        <p:grpSpPr>
          <a:xfrm>
            <a:off x="5277480" y="505404"/>
            <a:ext cx="5661629" cy="5847191"/>
            <a:chOff x="3911449" y="293258"/>
            <a:chExt cx="5661629" cy="58471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5317E4-83DC-AB10-1C86-37D002891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339090" y="1230809"/>
              <a:ext cx="3637248" cy="17621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FB6908-45DD-2F25-8C4E-577153429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1449" y="5114924"/>
              <a:ext cx="1025525" cy="10255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70D703-3FC8-929D-2B03-ABD4AF1C4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475" y="5114923"/>
              <a:ext cx="1025525" cy="10255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62DCD3-9359-4E41-2A05-CACB1B87A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9501" y="5114922"/>
              <a:ext cx="1025525" cy="10255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5019D76-937A-95C4-B4B6-247C9B39F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8527" y="5114921"/>
              <a:ext cx="1025525" cy="10255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74DDF0-47C5-6C02-7784-E0FEA92E4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7553" y="5114920"/>
              <a:ext cx="1025525" cy="1025525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93B565-C023-FB6A-2675-D00164F3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211" y="2589215"/>
              <a:ext cx="2830815" cy="27685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887B1F-46BF-AF65-80AC-803D4F630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293" y="3371850"/>
              <a:ext cx="1627733" cy="19859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C8B2872-8729-8489-4A73-70D174C6C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8456" y="3872025"/>
              <a:ext cx="601587" cy="14857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68844C2-E4CD-35F0-5189-544600FEC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1289" y="3872025"/>
              <a:ext cx="21210" cy="14857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DBA5291-87C0-67BB-A815-873FA89638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0197" y="3852067"/>
              <a:ext cx="623925" cy="15057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07E2BBF-A347-1E5D-51FA-4C85D691895F}"/>
              </a:ext>
            </a:extLst>
          </p:cNvPr>
          <p:cNvSpPr/>
          <p:nvPr/>
        </p:nvSpPr>
        <p:spPr>
          <a:xfrm>
            <a:off x="785813" y="4800600"/>
            <a:ext cx="370930" cy="31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AAC4CC-327F-DD5F-4616-55A1843FF93B}"/>
              </a:ext>
            </a:extLst>
          </p:cNvPr>
          <p:cNvSpPr txBox="1"/>
          <p:nvPr/>
        </p:nvSpPr>
        <p:spPr>
          <a:xfrm>
            <a:off x="665230" y="4343730"/>
            <a:ext cx="9830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Explanation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282A77-59A2-FFBD-0E8F-C44562E68904}"/>
              </a:ext>
            </a:extLst>
          </p:cNvPr>
          <p:cNvSpPr txBox="1"/>
          <p:nvPr/>
        </p:nvSpPr>
        <p:spPr>
          <a:xfrm>
            <a:off x="1354621" y="4811566"/>
            <a:ext cx="1962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Object detect sensor HC-SR04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620C81-2F92-E47A-B051-1661271CB8FF}"/>
              </a:ext>
            </a:extLst>
          </p:cNvPr>
          <p:cNvSpPr txBox="1"/>
          <p:nvPr/>
        </p:nvSpPr>
        <p:spPr>
          <a:xfrm>
            <a:off x="3777948" y="5994251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8B0194-D405-6955-111B-46A2B27EB4B9}"/>
              </a:ext>
            </a:extLst>
          </p:cNvPr>
          <p:cNvCxnSpPr/>
          <p:nvPr/>
        </p:nvCxnSpPr>
        <p:spPr>
          <a:xfrm flipH="1">
            <a:off x="5257078" y="1271588"/>
            <a:ext cx="838922" cy="111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090B4F8-B0AF-AB7F-E1F3-B7562E115F38}"/>
              </a:ext>
            </a:extLst>
          </p:cNvPr>
          <p:cNvSpPr txBox="1"/>
          <p:nvPr/>
        </p:nvSpPr>
        <p:spPr>
          <a:xfrm>
            <a:off x="5239666" y="984488"/>
            <a:ext cx="1977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objects on the left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7CF39-375C-2114-1AD4-0834EB379823}"/>
              </a:ext>
            </a:extLst>
          </p:cNvPr>
          <p:cNvSpPr txBox="1"/>
          <p:nvPr/>
        </p:nvSpPr>
        <p:spPr>
          <a:xfrm>
            <a:off x="4516689" y="4471988"/>
            <a:ext cx="1977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objects on the left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D2B204-B64B-1D11-D51F-A35DEFE6E375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908912" y="3553615"/>
            <a:ext cx="596509" cy="9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811583-E07D-BAB8-9597-2EAB00D83278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5382845" y="2883150"/>
            <a:ext cx="840942" cy="8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1FCF048-003B-8DC4-026C-F3DE69284945}"/>
              </a:ext>
            </a:extLst>
          </p:cNvPr>
          <p:cNvSpPr/>
          <p:nvPr/>
        </p:nvSpPr>
        <p:spPr>
          <a:xfrm>
            <a:off x="785813" y="5611227"/>
            <a:ext cx="370930" cy="3143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highlight>
                  <a:srgbClr val="FFFF00"/>
                </a:highlight>
              </a:rPr>
              <a:t>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41FBD9-C6A2-E9E2-DE53-EDB00CC802E7}"/>
              </a:ext>
            </a:extLst>
          </p:cNvPr>
          <p:cNvSpPr txBox="1"/>
          <p:nvPr/>
        </p:nvSpPr>
        <p:spPr>
          <a:xfrm>
            <a:off x="1354621" y="5611227"/>
            <a:ext cx="20783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Hole detect sensor HC-SR04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0CE478-B140-8E32-085D-8F0492AF7A4F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5247102" y="3380238"/>
            <a:ext cx="848898" cy="26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35B7183-F1F8-5872-067D-6F21EFE9A54F}"/>
              </a:ext>
            </a:extLst>
          </p:cNvPr>
          <p:cNvSpPr txBox="1"/>
          <p:nvPr/>
        </p:nvSpPr>
        <p:spPr>
          <a:xfrm>
            <a:off x="6223787" y="2631899"/>
            <a:ext cx="20372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objects in the front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55FBE7-8BFC-AC87-15A4-24CF9A89BA46}"/>
              </a:ext>
            </a:extLst>
          </p:cNvPr>
          <p:cNvSpPr txBox="1"/>
          <p:nvPr/>
        </p:nvSpPr>
        <p:spPr>
          <a:xfrm>
            <a:off x="5471001" y="3638485"/>
            <a:ext cx="11020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holes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438F5C-DD7A-CF29-0787-2545F46CB38A}"/>
              </a:ext>
            </a:extLst>
          </p:cNvPr>
          <p:cNvGrpSpPr/>
          <p:nvPr/>
        </p:nvGrpSpPr>
        <p:grpSpPr>
          <a:xfrm>
            <a:off x="1719070" y="334953"/>
            <a:ext cx="3665932" cy="3414714"/>
            <a:chOff x="1719070" y="334953"/>
            <a:chExt cx="3665932" cy="3414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7092B2-D1B6-5216-1035-26371C347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70" y="334953"/>
              <a:ext cx="3629814" cy="3414714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8CF8DE-DF8C-90A7-4529-5B2263761E90}"/>
                </a:ext>
              </a:extLst>
            </p:cNvPr>
            <p:cNvSpPr/>
            <p:nvPr/>
          </p:nvSpPr>
          <p:spPr>
            <a:xfrm rot="20255472">
              <a:off x="5010516" y="2505078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5B5C58-A0E0-3743-F205-30245F31042F}"/>
                </a:ext>
              </a:extLst>
            </p:cNvPr>
            <p:cNvSpPr/>
            <p:nvPr/>
          </p:nvSpPr>
          <p:spPr>
            <a:xfrm rot="2161094">
              <a:off x="4547303" y="3371850"/>
              <a:ext cx="318966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3172281-214F-483B-73E3-E05E03D82A54}"/>
                </a:ext>
              </a:extLst>
            </p:cNvPr>
            <p:cNvSpPr/>
            <p:nvPr/>
          </p:nvSpPr>
          <p:spPr>
            <a:xfrm rot="20967788">
              <a:off x="5129154" y="2905125"/>
              <a:ext cx="255848" cy="1682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/>
                <a:t>  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9ECCB6-A0AA-E3C2-0465-F33B59695834}"/>
                </a:ext>
              </a:extLst>
            </p:cNvPr>
            <p:cNvSpPr/>
            <p:nvPr/>
          </p:nvSpPr>
          <p:spPr>
            <a:xfrm rot="1343655">
              <a:off x="5001578" y="3203626"/>
              <a:ext cx="323142" cy="1609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DD00D83-5900-6D56-47CF-080A55F29C62}"/>
                </a:ext>
              </a:extLst>
            </p:cNvPr>
            <p:cNvSpPr/>
            <p:nvPr/>
          </p:nvSpPr>
          <p:spPr>
            <a:xfrm rot="20098406">
              <a:off x="1843736" y="1517150"/>
              <a:ext cx="560056" cy="1812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highlight>
                    <a:srgbClr val="FFFF00"/>
                  </a:highlight>
                </a:rPr>
                <a:t>  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61DF53-046E-CFA4-A84C-6F255F512E60}"/>
              </a:ext>
            </a:extLst>
          </p:cNvPr>
          <p:cNvCxnSpPr>
            <a:cxnSpLocks/>
          </p:cNvCxnSpPr>
          <p:nvPr/>
        </p:nvCxnSpPr>
        <p:spPr>
          <a:xfrm flipV="1">
            <a:off x="1156743" y="1595350"/>
            <a:ext cx="791715" cy="52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E27885-A5F0-C188-3D07-E1C77CADFB6F}"/>
              </a:ext>
            </a:extLst>
          </p:cNvPr>
          <p:cNvSpPr txBox="1"/>
          <p:nvPr/>
        </p:nvSpPr>
        <p:spPr>
          <a:xfrm>
            <a:off x="215528" y="2071353"/>
            <a:ext cx="11405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Detects holes</a:t>
            </a:r>
          </a:p>
        </p:txBody>
      </p:sp>
    </p:spTree>
    <p:extLst>
      <p:ext uri="{BB962C8B-B14F-4D97-AF65-F5344CB8AC3E}">
        <p14:creationId xmlns:p14="http://schemas.microsoft.com/office/powerpoint/2010/main" val="262495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156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Vo</dc:creator>
  <cp:lastModifiedBy>Phuc Vo</cp:lastModifiedBy>
  <cp:revision>5</cp:revision>
  <dcterms:created xsi:type="dcterms:W3CDTF">2024-03-24T06:24:34Z</dcterms:created>
  <dcterms:modified xsi:type="dcterms:W3CDTF">2024-04-07T14:22:51Z</dcterms:modified>
</cp:coreProperties>
</file>