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>
      <p:cViewPr varScale="1">
        <p:scale>
          <a:sx n="84" d="100"/>
          <a:sy n="84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D74-CD8B-695F-F2AA-1CEA0923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E147-9E31-80B8-BF3C-1C7F1429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BE8-5E4B-E28C-9C47-DCE488A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FAE8-7D59-C2B4-493B-277649A6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8D1-FA23-3852-B984-97C553F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FE6-D4DE-538C-63ED-E15132E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2F8E-26A2-4351-5534-22D4D528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2309-E16E-D75D-E668-9045203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37CC-F59D-6B16-F192-3461D6F0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AECD-B74B-D14B-4803-055375C5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B786-3120-A2B7-796B-BF51DD8E7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4EFB-0A9F-4196-D3E2-D4DE4904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BBA7-554F-2F09-A313-75D8116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84B-63EA-9CA2-8BCB-216F85D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981-B830-B71A-EC5B-7855A06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B1F-17C2-71DE-1DD5-335426C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5E23-6030-0720-6E90-DF2C6821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C2A-E0DE-2D84-5874-8F977CCB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BC-B0DA-C7EA-80DB-3BCC0E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0BD8-2294-355B-4251-347FF2B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7B7-5AAE-9505-D398-54137F20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4C9A-F784-AEEA-FA44-7F9371E6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2C0F-831E-1730-533F-4738721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F5DD-0B30-38A8-296C-CBED33D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ACCF-E118-EB18-D6A7-B1658C9F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851-1130-A653-34E7-C32FBE2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0D3-9D20-57DE-5361-710A993D3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9976-BB63-1782-DBAF-371AE4B5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9D9D-035B-2D4F-4499-6079095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5F3-0E93-76C4-AB6F-A3324B5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1E25-9AB0-2D42-AB5B-E8AF5E0A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DA1-7ED1-6F87-9813-BE9562F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4E4-AC38-5BB1-5049-ACFE981F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4E1F-104A-78E8-550E-DA42587B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9DBE7-C9E1-5FBD-65A2-3401B553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580C-6253-CB54-A5E9-7CFFDB65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0751F-6F2E-1694-C45F-51DA4C6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71663-8A44-318C-C37A-A10C47E4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1588-1D0D-59BA-0836-6FAD0E5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2C7-036A-B94F-34FE-D278B85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15F7-0BC8-5387-EF93-79B8E058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0110-EE84-C60E-171A-F91EB88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8E80-D09B-4FDA-FFFE-7D2111B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FD7-287E-7560-6131-731F41B7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E013-EBDC-01EC-9018-F6EAEA3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6298-732B-D6D1-5058-EE36DEC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A4D-CC5C-CD01-E71B-C446774F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205-F9A6-0026-0163-FAD53BD5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ABD6-E1E7-C318-6CE2-8628599E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830-CCC3-A78A-26BF-F5D77A33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1856-42CA-E64A-FD7F-34AE2ED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E7B7-45F6-D1CA-BC40-45C3646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ED0-80F5-9DBF-9A8A-85A5C75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4966E-A1BB-CF61-0894-AD23234D3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88CA-9B11-B365-CDE4-60CF7A7C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8476-0E8E-B218-C9B2-6ACA0E8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6F70-1F2E-C719-D60A-FD2EDFF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F76-A66C-D97C-0D41-30A66F83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C057-A4F6-C216-6D07-C2E0CE2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4B9C-5137-7ADF-9EE0-14499D7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56E5-D5BD-4888-AB34-B47EA87AF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910-AF01-6FED-F59E-BC4E72A6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C78D-86B1-9583-299F-53567202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21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Vo</dc:creator>
  <cp:lastModifiedBy>Phuc Vo</cp:lastModifiedBy>
  <cp:revision>1</cp:revision>
  <dcterms:created xsi:type="dcterms:W3CDTF">2024-03-24T06:24:34Z</dcterms:created>
  <dcterms:modified xsi:type="dcterms:W3CDTF">2024-03-24T06:25:35Z</dcterms:modified>
</cp:coreProperties>
</file>