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84194-06F5-A096-6D2E-F09A445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8" y="2181661"/>
            <a:ext cx="1457702" cy="145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3E018-F2F7-A7CE-97DA-724AFB2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2" y="4257096"/>
            <a:ext cx="2198643" cy="1286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C52768F-E51A-F679-F843-B11AA8107027}"/>
              </a:ext>
            </a:extLst>
          </p:cNvPr>
          <p:cNvGrpSpPr/>
          <p:nvPr/>
        </p:nvGrpSpPr>
        <p:grpSpPr>
          <a:xfrm>
            <a:off x="1980550" y="2910512"/>
            <a:ext cx="2650633" cy="1247993"/>
            <a:chOff x="4922532" y="3437088"/>
            <a:chExt cx="2650633" cy="1247993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45C970B-8A2C-D74A-6998-AFEC8C4CADD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922532" y="3437088"/>
              <a:ext cx="832056" cy="160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771C5BB-B6E3-AA6E-6E93-265173D9C51A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7" y="4249274"/>
              <a:ext cx="0" cy="43580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7451D70-72EE-EF3F-6397-8E280400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858" y="3453133"/>
              <a:ext cx="1820307" cy="7961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B18F82D-F235-5456-759C-488311EA8A8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2374" y="3324627"/>
            <a:ext cx="0" cy="932469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8" name="Table 1047">
            <a:extLst>
              <a:ext uri="{FF2B5EF4-FFF2-40B4-BE49-F238E27FC236}">
                <a16:creationId xmlns:a16="http://schemas.microsoft.com/office/drawing/2014/main" id="{F897D564-0B78-4484-7D1E-11D2009F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05278"/>
              </p:ext>
            </p:extLst>
          </p:nvPr>
        </p:nvGraphicFramePr>
        <p:xfrm>
          <a:off x="7566991" y="4264997"/>
          <a:ext cx="33130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0">
                  <a:extLst>
                    <a:ext uri="{9D8B030D-6E8A-4147-A177-3AD203B41FA5}">
                      <a16:colId xmlns:a16="http://schemas.microsoft.com/office/drawing/2014/main" val="1800433365"/>
                    </a:ext>
                  </a:extLst>
                </a:gridCol>
                <a:gridCol w="2435254">
                  <a:extLst>
                    <a:ext uri="{9D8B030D-6E8A-4147-A177-3AD203B41FA5}">
                      <a16:colId xmlns:a16="http://schemas.microsoft.com/office/drawing/2014/main" val="2176505964"/>
                    </a:ext>
                  </a:extLst>
                </a:gridCol>
              </a:tblGrid>
              <a:tr h="274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12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03506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control DC 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08446"/>
                  </a:ext>
                </a:extLst>
              </a:tr>
              <a:tr h="26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– PS2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307"/>
                  </a:ext>
                </a:extLst>
              </a:tr>
            </a:tbl>
          </a:graphicData>
        </a:graphic>
      </p:graphicFrame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DC7683D-7601-8D42-91CF-9C2269E3B6E6}"/>
              </a:ext>
            </a:extLst>
          </p:cNvPr>
          <p:cNvCxnSpPr>
            <a:cxnSpLocks/>
          </p:cNvCxnSpPr>
          <p:nvPr/>
        </p:nvCxnSpPr>
        <p:spPr>
          <a:xfrm>
            <a:off x="7691284" y="4784749"/>
            <a:ext cx="656410" cy="0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C301A7A-8B2F-9976-49A3-2B37427CBE0D}"/>
              </a:ext>
            </a:extLst>
          </p:cNvPr>
          <p:cNvCxnSpPr>
            <a:cxnSpLocks/>
          </p:cNvCxnSpPr>
          <p:nvPr/>
        </p:nvCxnSpPr>
        <p:spPr>
          <a:xfrm flipH="1">
            <a:off x="7716772" y="5194036"/>
            <a:ext cx="4953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FD1044E-DD8C-828A-4069-32610952CDD1}"/>
              </a:ext>
            </a:extLst>
          </p:cNvPr>
          <p:cNvCxnSpPr>
            <a:cxnSpLocks/>
          </p:cNvCxnSpPr>
          <p:nvPr/>
        </p:nvCxnSpPr>
        <p:spPr>
          <a:xfrm>
            <a:off x="7730526" y="5543377"/>
            <a:ext cx="481628" cy="0"/>
          </a:xfrm>
          <a:prstGeom prst="straightConnector1">
            <a:avLst/>
          </a:prstGeom>
          <a:ln w="38100" cap="flat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4686917" y="3470613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1ABBB44-DB10-982E-8D0B-29426163B076}"/>
              </a:ext>
            </a:extLst>
          </p:cNvPr>
          <p:cNvGrpSpPr/>
          <p:nvPr/>
        </p:nvGrpSpPr>
        <p:grpSpPr>
          <a:xfrm>
            <a:off x="5277480" y="505404"/>
            <a:ext cx="5661629" cy="5847191"/>
            <a:chOff x="3911449" y="293258"/>
            <a:chExt cx="5661629" cy="58471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5317E4-83DC-AB10-1C86-37D002891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339090" y="1230809"/>
              <a:ext cx="3637248" cy="17621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FB6908-45DD-2F25-8C4E-577153429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449" y="5114924"/>
              <a:ext cx="1025525" cy="10255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70D703-3FC8-929D-2B03-ABD4AF1C4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475" y="5114923"/>
              <a:ext cx="1025525" cy="10255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2DCD3-9359-4E41-2A05-CACB1B87A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501" y="5114922"/>
              <a:ext cx="1025525" cy="10255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019D76-937A-95C4-B4B6-247C9B39F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8527" y="5114921"/>
              <a:ext cx="1025525" cy="10255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74DDF0-47C5-6C02-7784-E0FEA92E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7553" y="5114920"/>
              <a:ext cx="1025525" cy="1025525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3B565-C023-FB6A-2675-D00164F3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211" y="2589215"/>
              <a:ext cx="2830815" cy="27685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887B1F-46BF-AF65-80AC-803D4F630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293" y="3371850"/>
              <a:ext cx="1627733" cy="1985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8B2872-8729-8489-4A73-70D174C6C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456" y="3872025"/>
              <a:ext cx="601587" cy="1485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8844C2-E4CD-35F0-5189-544600FEC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289" y="3872025"/>
              <a:ext cx="21210" cy="1485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BA5291-87C0-67BB-A815-873FA89638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0197" y="3852067"/>
              <a:ext cx="623925" cy="15057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07E2BBF-A347-1E5D-51FA-4C85D691895F}"/>
              </a:ext>
            </a:extLst>
          </p:cNvPr>
          <p:cNvSpPr/>
          <p:nvPr/>
        </p:nvSpPr>
        <p:spPr>
          <a:xfrm>
            <a:off x="785813" y="4800600"/>
            <a:ext cx="370930" cy="31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AC4CC-327F-DD5F-4616-55A1843FF93B}"/>
              </a:ext>
            </a:extLst>
          </p:cNvPr>
          <p:cNvSpPr txBox="1"/>
          <p:nvPr/>
        </p:nvSpPr>
        <p:spPr>
          <a:xfrm>
            <a:off x="665230" y="4343730"/>
            <a:ext cx="983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Explanation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82A77-59A2-FFBD-0E8F-C44562E68904}"/>
              </a:ext>
            </a:extLst>
          </p:cNvPr>
          <p:cNvSpPr txBox="1"/>
          <p:nvPr/>
        </p:nvSpPr>
        <p:spPr>
          <a:xfrm>
            <a:off x="1354621" y="4811566"/>
            <a:ext cx="1962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Object detect sensor HC-SR04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20C81-2F92-E47A-B051-1661271CB8FF}"/>
              </a:ext>
            </a:extLst>
          </p:cNvPr>
          <p:cNvSpPr txBox="1"/>
          <p:nvPr/>
        </p:nvSpPr>
        <p:spPr>
          <a:xfrm>
            <a:off x="3777948" y="5994251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8B0194-D405-6955-111B-46A2B27EB4B9}"/>
              </a:ext>
            </a:extLst>
          </p:cNvPr>
          <p:cNvCxnSpPr/>
          <p:nvPr/>
        </p:nvCxnSpPr>
        <p:spPr>
          <a:xfrm flipH="1">
            <a:off x="5257078" y="1271588"/>
            <a:ext cx="838922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90B4F8-B0AF-AB7F-E1F3-B7562E115F38}"/>
              </a:ext>
            </a:extLst>
          </p:cNvPr>
          <p:cNvSpPr txBox="1"/>
          <p:nvPr/>
        </p:nvSpPr>
        <p:spPr>
          <a:xfrm>
            <a:off x="5239666" y="984488"/>
            <a:ext cx="1977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on the left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7CF39-375C-2114-1AD4-0834EB379823}"/>
              </a:ext>
            </a:extLst>
          </p:cNvPr>
          <p:cNvSpPr txBox="1"/>
          <p:nvPr/>
        </p:nvSpPr>
        <p:spPr>
          <a:xfrm>
            <a:off x="4516689" y="4471988"/>
            <a:ext cx="1977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on the left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2B204-B64B-1D11-D51F-A35DEFE6E37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908912" y="3553615"/>
            <a:ext cx="596509" cy="9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811583-E07D-BAB8-9597-2EAB00D83278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382845" y="2883150"/>
            <a:ext cx="840942" cy="8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1FCF048-003B-8DC4-026C-F3DE69284945}"/>
              </a:ext>
            </a:extLst>
          </p:cNvPr>
          <p:cNvSpPr/>
          <p:nvPr/>
        </p:nvSpPr>
        <p:spPr>
          <a:xfrm>
            <a:off x="785813" y="5611227"/>
            <a:ext cx="370930" cy="314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highlight>
                  <a:srgbClr val="FFFF00"/>
                </a:highlight>
              </a:rPr>
              <a:t>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41FBD9-C6A2-E9E2-DE53-EDB00CC802E7}"/>
              </a:ext>
            </a:extLst>
          </p:cNvPr>
          <p:cNvSpPr txBox="1"/>
          <p:nvPr/>
        </p:nvSpPr>
        <p:spPr>
          <a:xfrm>
            <a:off x="1354621" y="5611227"/>
            <a:ext cx="20783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Hole detect sensor HC-SR04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0CE478-B140-8E32-085D-8F0492AF7A4F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5247102" y="3380238"/>
            <a:ext cx="848898" cy="2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B7183-F1F8-5872-067D-6F21EFE9A54F}"/>
              </a:ext>
            </a:extLst>
          </p:cNvPr>
          <p:cNvSpPr txBox="1"/>
          <p:nvPr/>
        </p:nvSpPr>
        <p:spPr>
          <a:xfrm>
            <a:off x="6223787" y="2631899"/>
            <a:ext cx="20372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in the front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55FBE7-8BFC-AC87-15A4-24CF9A89BA46}"/>
              </a:ext>
            </a:extLst>
          </p:cNvPr>
          <p:cNvSpPr txBox="1"/>
          <p:nvPr/>
        </p:nvSpPr>
        <p:spPr>
          <a:xfrm>
            <a:off x="5471001" y="3638485"/>
            <a:ext cx="11020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holes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438F5C-DD7A-CF29-0787-2545F46CB38A}"/>
              </a:ext>
            </a:extLst>
          </p:cNvPr>
          <p:cNvGrpSpPr/>
          <p:nvPr/>
        </p:nvGrpSpPr>
        <p:grpSpPr>
          <a:xfrm>
            <a:off x="1719070" y="334953"/>
            <a:ext cx="3665932" cy="3414714"/>
            <a:chOff x="1719070" y="334953"/>
            <a:chExt cx="3665932" cy="3414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092B2-D1B6-5216-1035-26371C347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0" y="334953"/>
              <a:ext cx="3629814" cy="3414714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8CF8DE-DF8C-90A7-4529-5B2263761E90}"/>
                </a:ext>
              </a:extLst>
            </p:cNvPr>
            <p:cNvSpPr/>
            <p:nvPr/>
          </p:nvSpPr>
          <p:spPr>
            <a:xfrm rot="20255472">
              <a:off x="5010516" y="2505078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5B5C58-A0E0-3743-F205-30245F31042F}"/>
                </a:ext>
              </a:extLst>
            </p:cNvPr>
            <p:cNvSpPr/>
            <p:nvPr/>
          </p:nvSpPr>
          <p:spPr>
            <a:xfrm rot="2161094">
              <a:off x="4547303" y="3371850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172281-214F-483B-73E3-E05E03D82A54}"/>
                </a:ext>
              </a:extLst>
            </p:cNvPr>
            <p:cNvSpPr/>
            <p:nvPr/>
          </p:nvSpPr>
          <p:spPr>
            <a:xfrm rot="20967788">
              <a:off x="5129154" y="2905125"/>
              <a:ext cx="255848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9ECCB6-A0AA-E3C2-0465-F33B59695834}"/>
                </a:ext>
              </a:extLst>
            </p:cNvPr>
            <p:cNvSpPr/>
            <p:nvPr/>
          </p:nvSpPr>
          <p:spPr>
            <a:xfrm rot="1343655">
              <a:off x="5001578" y="3203626"/>
              <a:ext cx="323142" cy="1609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DD00D83-5900-6D56-47CF-080A55F29C62}"/>
                </a:ext>
              </a:extLst>
            </p:cNvPr>
            <p:cNvSpPr/>
            <p:nvPr/>
          </p:nvSpPr>
          <p:spPr>
            <a:xfrm rot="20098406">
              <a:off x="1843736" y="1517150"/>
              <a:ext cx="560056" cy="181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61DF53-046E-CFA4-A84C-6F255F512E60}"/>
              </a:ext>
            </a:extLst>
          </p:cNvPr>
          <p:cNvCxnSpPr>
            <a:cxnSpLocks/>
          </p:cNvCxnSpPr>
          <p:nvPr/>
        </p:nvCxnSpPr>
        <p:spPr>
          <a:xfrm flipV="1">
            <a:off x="1156743" y="1595350"/>
            <a:ext cx="791715" cy="5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E27885-A5F0-C188-3D07-E1C77CADFB6F}"/>
              </a:ext>
            </a:extLst>
          </p:cNvPr>
          <p:cNvSpPr txBox="1"/>
          <p:nvPr/>
        </p:nvSpPr>
        <p:spPr>
          <a:xfrm>
            <a:off x="215528" y="2071353"/>
            <a:ext cx="11405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holes</a:t>
            </a:r>
          </a:p>
        </p:txBody>
      </p:sp>
    </p:spTree>
    <p:extLst>
      <p:ext uri="{BB962C8B-B14F-4D97-AF65-F5344CB8AC3E}">
        <p14:creationId xmlns:p14="http://schemas.microsoft.com/office/powerpoint/2010/main" val="262495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6D19A-0ABD-48CA-2DEB-4E4C15DA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A91D-4A94-830B-E0E4-3250CC81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32" y="1440344"/>
            <a:ext cx="1762146" cy="1762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B03E4-9EF2-E61F-745E-C766252C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67510">
            <a:off x="10128250" y="2641600"/>
            <a:ext cx="13335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5751E-533E-77B8-6075-AC6B61E2E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600" y="434442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76FC8-8FAD-AE5E-B7D2-B43C3A8A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8" y="1777093"/>
            <a:ext cx="5207623" cy="30466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23FEE-2578-F8B0-E255-85B913C614FC}"/>
              </a:ext>
            </a:extLst>
          </p:cNvPr>
          <p:cNvCxnSpPr>
            <a:cxnSpLocks/>
          </p:cNvCxnSpPr>
          <p:nvPr/>
        </p:nvCxnSpPr>
        <p:spPr>
          <a:xfrm flipH="1">
            <a:off x="4801161" y="3964363"/>
            <a:ext cx="532839" cy="12929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EB8A0-A527-861F-D667-14376A22A071}"/>
              </a:ext>
            </a:extLst>
          </p:cNvPr>
          <p:cNvCxnSpPr>
            <a:cxnSpLocks/>
          </p:cNvCxnSpPr>
          <p:nvPr/>
        </p:nvCxnSpPr>
        <p:spPr>
          <a:xfrm>
            <a:off x="7021668" y="3964363"/>
            <a:ext cx="564465" cy="12929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AF01B9-066D-5B5B-679E-4E65265D1E48}"/>
              </a:ext>
            </a:extLst>
          </p:cNvPr>
          <p:cNvSpPr txBox="1"/>
          <p:nvPr/>
        </p:nvSpPr>
        <p:spPr>
          <a:xfrm>
            <a:off x="3115733" y="5265210"/>
            <a:ext cx="27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bánh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0A4B1-DA08-D538-6806-90DE468CB8EC}"/>
              </a:ext>
            </a:extLst>
          </p:cNvPr>
          <p:cNvSpPr txBox="1"/>
          <p:nvPr/>
        </p:nvSpPr>
        <p:spPr>
          <a:xfrm>
            <a:off x="6486793" y="526521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bánh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4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58" y="3999511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36ED78-6D07-0744-ECB0-467D591F8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18517" y="3629757"/>
            <a:ext cx="3016343" cy="30163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887D2F-C4B2-0D8F-ABBB-D3841F9B13B9}"/>
              </a:ext>
            </a:extLst>
          </p:cNvPr>
          <p:cNvCxnSpPr>
            <a:cxnSpLocks/>
          </p:cNvCxnSpPr>
          <p:nvPr/>
        </p:nvCxnSpPr>
        <p:spPr>
          <a:xfrm flipH="1">
            <a:off x="7396015" y="4880583"/>
            <a:ext cx="180513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4A9DA1-88DE-7688-E232-2FD61412B667}"/>
              </a:ext>
            </a:extLst>
          </p:cNvPr>
          <p:cNvSpPr txBox="1"/>
          <p:nvPr/>
        </p:nvSpPr>
        <p:spPr>
          <a:xfrm>
            <a:off x="4887277" y="3551447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7095515" y="5205983"/>
            <a:ext cx="2291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8 - </a:t>
            </a:r>
            <a:r>
              <a:rPr lang="vi-VN" sz="1200" dirty="0"/>
              <a:t>lineSensor1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7 - </a:t>
            </a:r>
            <a:r>
              <a:rPr lang="vi-VN" sz="1200" dirty="0"/>
              <a:t>lineSensor2</a:t>
            </a:r>
          </a:p>
          <a:p>
            <a:pPr algn="ctr"/>
            <a:r>
              <a:rPr lang="vi-VN" sz="1200" dirty="0"/>
              <a:t>6 - lineSensor3</a:t>
            </a:r>
          </a:p>
          <a:p>
            <a:pPr algn="ctr"/>
            <a:r>
              <a:rPr lang="vi-VN" sz="1200" dirty="0"/>
              <a:t>5 – lineSensor4</a:t>
            </a:r>
          </a:p>
          <a:p>
            <a:pPr algn="ctr"/>
            <a:r>
              <a:rPr lang="vi-VN" sz="1200" dirty="0"/>
              <a:t>4 – lineSensor5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725A1-BFDD-8CA5-E94C-DC3E06CE1FED}"/>
              </a:ext>
            </a:extLst>
          </p:cNvPr>
          <p:cNvSpPr txBox="1"/>
          <p:nvPr/>
        </p:nvSpPr>
        <p:spPr>
          <a:xfrm>
            <a:off x="8581001" y="3332972"/>
            <a:ext cx="229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/>
              <a:t>5 Channel Infrared Reflective Sensor TCRT5000</a:t>
            </a:r>
          </a:p>
        </p:txBody>
      </p:sp>
    </p:spTree>
    <p:extLst>
      <p:ext uri="{BB962C8B-B14F-4D97-AF65-F5344CB8AC3E}">
        <p14:creationId xmlns:p14="http://schemas.microsoft.com/office/powerpoint/2010/main" val="18414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>
            <a:off x="1326372" y="1947744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84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1966519">
            <a:off x="1691296" y="1547694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9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2691606">
            <a:off x="2191358" y="1901442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46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20264872">
            <a:off x="762608" y="1668035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76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19189224">
            <a:off x="362558" y="2076332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81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304F9B5-E491-08C0-6CEF-20A1C951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35" b="89868" l="16216" r="90991">
                        <a14:foregroundMark x1="22973" y1="58150" x2="19369" y2="34802"/>
                        <a14:foregroundMark x1="19369" y1="34802" x2="25225" y2="14537"/>
                        <a14:foregroundMark x1="25225" y1="14537" x2="45495" y2="10573"/>
                        <a14:foregroundMark x1="45495" y1="10573" x2="67117" y2="12335"/>
                        <a14:foregroundMark x1="67117" y1="12335" x2="75676" y2="15419"/>
                        <a14:foregroundMark x1="19369" y1="31718" x2="17568" y2="16300"/>
                        <a14:foregroundMark x1="20721" y1="14978" x2="16216" y2="15419"/>
                      </a14:backgroundRemoval>
                    </a14:imgEffect>
                  </a14:imgLayer>
                </a14:imgProps>
              </a:ext>
            </a:extLst>
          </a:blip>
          <a:srcRect l="15722" t="3681"/>
          <a:stretch/>
        </p:blipFill>
        <p:spPr>
          <a:xfrm>
            <a:off x="7913352" y="3122146"/>
            <a:ext cx="1950426" cy="22692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4C082-36A5-8394-D077-6E52761D4ED0}"/>
              </a:ext>
            </a:extLst>
          </p:cNvPr>
          <p:cNvGrpSpPr/>
          <p:nvPr/>
        </p:nvGrpSpPr>
        <p:grpSpPr>
          <a:xfrm>
            <a:off x="2147695" y="1006465"/>
            <a:ext cx="3665932" cy="3414714"/>
            <a:chOff x="1719070" y="334953"/>
            <a:chExt cx="3665932" cy="3414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A652E9-2EE1-5152-0CF6-ED8A485F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0" y="334953"/>
              <a:ext cx="3629814" cy="341471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AB6AC8-76E6-3521-7C41-291FF954CF57}"/>
                </a:ext>
              </a:extLst>
            </p:cNvPr>
            <p:cNvSpPr/>
            <p:nvPr/>
          </p:nvSpPr>
          <p:spPr>
            <a:xfrm rot="20255472">
              <a:off x="5010516" y="2505078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C7CE7-CC75-4B1E-F5C0-7C1D60973924}"/>
                </a:ext>
              </a:extLst>
            </p:cNvPr>
            <p:cNvSpPr/>
            <p:nvPr/>
          </p:nvSpPr>
          <p:spPr>
            <a:xfrm rot="2161094">
              <a:off x="4547303" y="3371850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B1D24F-B962-6E68-0217-49887872EB0A}"/>
                </a:ext>
              </a:extLst>
            </p:cNvPr>
            <p:cNvSpPr/>
            <p:nvPr/>
          </p:nvSpPr>
          <p:spPr>
            <a:xfrm rot="20967788">
              <a:off x="5129154" y="2905125"/>
              <a:ext cx="255848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62DDA3-5662-F995-564B-710521612567}"/>
                </a:ext>
              </a:extLst>
            </p:cNvPr>
            <p:cNvSpPr/>
            <p:nvPr/>
          </p:nvSpPr>
          <p:spPr>
            <a:xfrm rot="1343655">
              <a:off x="5001578" y="3203626"/>
              <a:ext cx="323142" cy="1609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ED0BCC-8A00-7D6B-3185-8BB1D58BC6BB}"/>
                </a:ext>
              </a:extLst>
            </p:cNvPr>
            <p:cNvSpPr/>
            <p:nvPr/>
          </p:nvSpPr>
          <p:spPr>
            <a:xfrm rot="20098406">
              <a:off x="1843736" y="1517150"/>
              <a:ext cx="560056" cy="181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</p:grpSp>
      <p:sp>
        <p:nvSpPr>
          <p:cNvPr id="20" name="Extract 19">
            <a:extLst>
              <a:ext uri="{FF2B5EF4-FFF2-40B4-BE49-F238E27FC236}">
                <a16:creationId xmlns:a16="http://schemas.microsoft.com/office/drawing/2014/main" id="{9DF4AC06-AD67-44A1-FCE8-FB50714E3AD3}"/>
              </a:ext>
            </a:extLst>
          </p:cNvPr>
          <p:cNvSpPr/>
          <p:nvPr/>
        </p:nvSpPr>
        <p:spPr>
          <a:xfrm rot="14575331">
            <a:off x="5936402" y="1710193"/>
            <a:ext cx="1354428" cy="2007258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Extract 20">
            <a:extLst>
              <a:ext uri="{FF2B5EF4-FFF2-40B4-BE49-F238E27FC236}">
                <a16:creationId xmlns:a16="http://schemas.microsoft.com/office/drawing/2014/main" id="{1C55FD40-B09C-887A-B220-3E105FDDDC78}"/>
              </a:ext>
            </a:extLst>
          </p:cNvPr>
          <p:cNvSpPr/>
          <p:nvPr/>
        </p:nvSpPr>
        <p:spPr>
          <a:xfrm rot="16955398">
            <a:off x="6099625" y="2940312"/>
            <a:ext cx="1354428" cy="193353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Extract 21">
            <a:extLst>
              <a:ext uri="{FF2B5EF4-FFF2-40B4-BE49-F238E27FC236}">
                <a16:creationId xmlns:a16="http://schemas.microsoft.com/office/drawing/2014/main" id="{DF7971AD-F88F-21C9-9C4C-C804D0FE3CC3}"/>
              </a:ext>
            </a:extLst>
          </p:cNvPr>
          <p:cNvSpPr/>
          <p:nvPr/>
        </p:nvSpPr>
        <p:spPr>
          <a:xfrm rot="19281146">
            <a:off x="5149641" y="4015418"/>
            <a:ext cx="1354428" cy="193353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xtract 22">
            <a:extLst>
              <a:ext uri="{FF2B5EF4-FFF2-40B4-BE49-F238E27FC236}">
                <a16:creationId xmlns:a16="http://schemas.microsoft.com/office/drawing/2014/main" id="{6D9AC603-DDF7-25BB-8666-2B4AB3F34DE6}"/>
              </a:ext>
            </a:extLst>
          </p:cNvPr>
          <p:cNvSpPr/>
          <p:nvPr/>
        </p:nvSpPr>
        <p:spPr>
          <a:xfrm rot="4390250">
            <a:off x="660492" y="1710194"/>
            <a:ext cx="1354428" cy="2007258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168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6</cp:revision>
  <dcterms:created xsi:type="dcterms:W3CDTF">2024-03-24T06:24:34Z</dcterms:created>
  <dcterms:modified xsi:type="dcterms:W3CDTF">2024-04-14T13:23:48Z</dcterms:modified>
</cp:coreProperties>
</file>