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10826A-8DB7-481E-A8D8-73B0A554EBD5}" type="datetime1">
              <a:rPr lang="ru-RU" smtClean="0"/>
              <a:t>21.04.2018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B43A3-FB3F-4521-B01A-B1D27CA32568}" type="datetime1">
              <a:rPr lang="ru-RU" smtClean="0"/>
              <a:pPr/>
              <a:t>21.04.2018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407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50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20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 smtClean="0"/>
              <a:t>Какую пользу получит аудитория от презентации: взрослых учащихся больше интересует предмет, если они знают, почему и насколько он важен для них.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 smtClean="0"/>
              <a:t>Уровень знаний докладчика по теме: кратко укажите свои профессиональные успехи в этой области или объясните, почему участникам интересно будет вас послушать.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Описывать занятия нужно вкратце.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 smtClean="0"/>
              <a:t>Примеры целей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ru-RU" dirty="0" smtClean="0"/>
              <a:t>В конце этого занятия вы сможете: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 smtClean="0"/>
              <a:t>сохранять файлы на веб-сервере группы;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 smtClean="0"/>
              <a:t>перемещать файлы в разные расположения на веб-сервере группы;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 smtClean="0"/>
              <a:t>предоставлять общий доступ к файлам на веб-сервере группы.</a:t>
            </a:r>
          </a:p>
          <a:p>
            <a:pPr rtl="0"/>
            <a:endParaRPr lang="ru-RU" dirty="0" smtClean="0"/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4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17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69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8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525153E9-8919-4460-8B84-1F188DF3FDC8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534A7F-E77A-4253-A805-BDFD8F4FC94A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 eaLnBrk="1" latinLnBrk="0" hangingPunct="1"/>
            <a:r>
              <a:rPr lang="ru-RU" noProof="0" dirty="0" smtClean="0"/>
              <a:t>Второй уровень</a:t>
            </a:r>
          </a:p>
          <a:p>
            <a:pPr lvl="2" rtl="0" eaLnBrk="1" latinLnBrk="0" hangingPunct="1"/>
            <a:r>
              <a:rPr lang="ru-RU" noProof="0" dirty="0" smtClean="0"/>
              <a:t>Третий уровень</a:t>
            </a:r>
          </a:p>
          <a:p>
            <a:pPr lvl="3" rtl="0" eaLnBrk="1" latinLnBrk="0" hangingPunct="1"/>
            <a:r>
              <a:rPr lang="ru-RU" noProof="0" dirty="0" smtClean="0"/>
              <a:t>Четвертый уровень</a:t>
            </a:r>
          </a:p>
          <a:p>
            <a:pPr lvl="4" rtl="0" eaLnBrk="1" latinLnBrk="0" hangingPunct="1"/>
            <a:r>
              <a:rPr lang="ru-RU" noProof="0" dirty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A39E40-7B42-41B0-A6F4-7A8AFD3554B1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F3C2B-19AE-4F7F-847C-DA1ADD22BBE5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756652-618E-42CE-8AE2-1D988265020E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A077A5-1B1B-48F8-A8D7-0717F4826028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2D30E-8CC0-4A3D-ACCC-25D756A9F243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EECA8964-BCD7-48B2-967A-E9549B1B3FAF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3535C2-B2EF-4104-9C48-606B316B146B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815B5-49EE-4409-8D96-597DB37C3774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63D60-A6C3-42B2-A665-7C3223AC9F32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35CBDD5E-8A13-4AF5-A432-3F54E99FF3AF}" type="datetime1">
              <a:rPr lang="ru-RU" noProof="0" smtClean="0"/>
              <a:t>21.04.2018</a:t>
            </a:fld>
            <a:endParaRPr lang="ru-RU" noProof="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Разработка игрового приложения Домино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Студент группы 27ВП-1</a:t>
            </a:r>
            <a:endParaRPr lang="ru-RU" dirty="0" smtClean="0"/>
          </a:p>
          <a:p>
            <a:pPr rtl="0"/>
            <a:r>
              <a:rPr lang="ru-RU" dirty="0" smtClean="0"/>
              <a:t>Юрков В.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183" y="1143000"/>
            <a:ext cx="3518263" cy="3246120"/>
          </a:xfrm>
        </p:spPr>
        <p:txBody>
          <a:bodyPr rtlCol="0">
            <a:normAutofit/>
          </a:bodyPr>
          <a:lstStyle/>
          <a:p>
            <a:r>
              <a:rPr lang="ru-RU" dirty="0"/>
              <a:t>Основное окно приложения Клиент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26" y="923109"/>
            <a:ext cx="6953794" cy="542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2999"/>
            <a:ext cx="3953691" cy="4665617"/>
          </a:xfrm>
        </p:spPr>
        <p:txBody>
          <a:bodyPr rtlCol="0">
            <a:normAutofit/>
          </a:bodyPr>
          <a:lstStyle/>
          <a:p>
            <a:r>
              <a:rPr lang="ru-RU" dirty="0"/>
              <a:t>Окно для инициализации пользователя приложения Клиент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173" y="758733"/>
            <a:ext cx="6689272" cy="5434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ru-RU" dirty="0"/>
              <a:t> </a:t>
            </a:r>
            <a:r>
              <a:rPr lang="ru-RU" dirty="0" smtClean="0"/>
              <a:t>В </a:t>
            </a:r>
            <a:r>
              <a:rPr lang="ru-RU" dirty="0"/>
              <a:t>представленном курсовом проекте были рассмотрены основные понятия языка программирования </a:t>
            </a:r>
            <a:r>
              <a:rPr lang="en-US" dirty="0"/>
              <a:t>C</a:t>
            </a:r>
            <a:r>
              <a:rPr lang="ru-RU" dirty="0"/>
              <a:t>#, и прочих технологий, которые касаются графических интерфейсов, и проектирования серверных приложений.</a:t>
            </a:r>
          </a:p>
          <a:p>
            <a:r>
              <a:rPr lang="ru-RU" dirty="0"/>
              <a:t>Нами была реализована программа, которая реализует настольную игру «Домино».</a:t>
            </a:r>
          </a:p>
          <a:p>
            <a:r>
              <a:rPr lang="ru-RU" dirty="0"/>
              <a:t>Данная программа на текущий момент осуществляет игру, которой управляет несколько пользователей. В дальнейшем можно развить это игровое приложение и обеспечить возможность игры с компьютером, выбором количества соперником.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Аннотация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r>
              <a:rPr lang="ru-RU" dirty="0"/>
              <a:t>В данном курсовом проекте рассматривается разработка алгоритма, а также пользовательского интерфейса, реализующие одноименную настольную игру «Домино».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результате построения алгоритма показан игровой механизм «игрок против игрока», а также объединение технологий для его построения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Программная реализация алгоритма и пользовательского интерфейса осуществлена на языке программирования высокого уровня C#, с использованием технологий </a:t>
            </a:r>
            <a:r>
              <a:rPr lang="en-US" dirty="0"/>
              <a:t>Windows Communication Foundation</a:t>
            </a:r>
            <a:r>
              <a:rPr lang="ru-RU" dirty="0"/>
              <a:t>, </a:t>
            </a:r>
            <a:r>
              <a:rPr lang="en-US" dirty="0"/>
              <a:t>Windows Presentation Foundation</a:t>
            </a:r>
            <a:r>
              <a:rPr lang="ru-RU" dirty="0"/>
              <a:t>, </a:t>
            </a:r>
            <a:r>
              <a:rPr lang="en-US" dirty="0"/>
              <a:t>ADO</a:t>
            </a:r>
            <a:r>
              <a:rPr lang="ru-RU" dirty="0"/>
              <a:t>.</a:t>
            </a:r>
            <a:r>
              <a:rPr lang="en-US" dirty="0"/>
              <a:t>NET</a:t>
            </a:r>
            <a:r>
              <a:rPr lang="ru-RU" dirty="0"/>
              <a:t>, а также использование интегрированной среды разработки </a:t>
            </a:r>
            <a:r>
              <a:rPr lang="en-US" dirty="0"/>
              <a:t>Visual Studio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dirty="0" smtClean="0"/>
              <a:t>Домино́ </a:t>
            </a:r>
            <a:r>
              <a:rPr lang="ru-RU" dirty="0"/>
              <a:t>— настольная логическая игра, в процессе которой выстраивается цепь костяшек («костей», «камней»), соприкасающихся половинками с одинаковым количеством точек, обозначающим число очков.</a:t>
            </a:r>
          </a:p>
          <a:p>
            <a:r>
              <a:rPr lang="ru-RU" dirty="0"/>
              <a:t>Стандартный набор традиционного (классического) западного домино включает в себя 28 костяшек. Костяшка домино представляет собой прямоугольную плитку, длина вдвое больше ширины. Её лицевая сторона разделена линией на две квадратные части. Каждая часть содержит от нуля до шести точек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Выбор технологии реализации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ru-RU" dirty="0"/>
              <a:t>Реализация игрового проекта «Домино» базируется на современных технологических решениях, выбор которых осуществляется на основе требований со стороны предполагаемых пользователей</a:t>
            </a:r>
            <a:r>
              <a:rPr lang="ru-RU" dirty="0" smtClean="0"/>
              <a:t>.</a:t>
            </a:r>
          </a:p>
          <a:p>
            <a:r>
              <a:rPr lang="ru-RU" dirty="0"/>
              <a:t>Данные технологии тесно взаимосвязаны между собой, что даёт преимущество в выборе и их взаимодействии.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/>
              <a:t>При внедрении и использовании были детально изучены такие технологии как: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972800" cy="4341875"/>
          </a:xfrm>
        </p:spPr>
        <p:txBody>
          <a:bodyPr rtlCol="0">
            <a:normAutofit/>
          </a:bodyPr>
          <a:lstStyle/>
          <a:p>
            <a:pPr lvl="0"/>
            <a:r>
              <a:rPr lang="ru-RU" sz="2800" dirty="0" smtClean="0"/>
              <a:t>язык </a:t>
            </a:r>
            <a:r>
              <a:rPr lang="ru-RU" sz="2800" dirty="0"/>
              <a:t>программирования </a:t>
            </a:r>
            <a:r>
              <a:rPr lang="en-US" sz="2800" dirty="0"/>
              <a:t>C#;</a:t>
            </a:r>
            <a:endParaRPr lang="ru-RU" sz="2800" dirty="0"/>
          </a:p>
          <a:p>
            <a:pPr lvl="0"/>
            <a:r>
              <a:rPr lang="en-US" sz="2800" dirty="0"/>
              <a:t>Windows Communication Foundation;</a:t>
            </a:r>
            <a:endParaRPr lang="ru-RU" sz="2800" dirty="0"/>
          </a:p>
          <a:p>
            <a:pPr lvl="0"/>
            <a:r>
              <a:rPr lang="en-US" sz="2800" dirty="0"/>
              <a:t>Windows Presentation Foundation;</a:t>
            </a:r>
            <a:endParaRPr lang="ru-RU" sz="2800" dirty="0"/>
          </a:p>
          <a:p>
            <a:pPr lvl="0"/>
            <a:r>
              <a:rPr lang="en-US" sz="2800" dirty="0"/>
              <a:t>ADO NET;</a:t>
            </a:r>
            <a:endParaRPr lang="ru-RU" sz="2800" dirty="0"/>
          </a:p>
          <a:p>
            <a:pPr lvl="0"/>
            <a:r>
              <a:rPr lang="ru-RU" sz="2800" dirty="0"/>
              <a:t>платформа </a:t>
            </a:r>
            <a:r>
              <a:rPr lang="en-US" sz="2800" dirty="0"/>
              <a:t>.</a:t>
            </a:r>
            <a:r>
              <a:rPr lang="en-US" sz="2800" dirty="0" smtClean="0"/>
              <a:t>NET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142999"/>
            <a:ext cx="4458789" cy="5057504"/>
          </a:xfrm>
        </p:spPr>
        <p:txBody>
          <a:bodyPr rtlCol="0">
            <a:normAutofit/>
          </a:bodyPr>
          <a:lstStyle/>
          <a:p>
            <a:r>
              <a:rPr lang="ru-RU" dirty="0"/>
              <a:t>Разработка алгоритмов функционирования системы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71373"/>
              </p:ext>
            </p:extLst>
          </p:nvPr>
        </p:nvGraphicFramePr>
        <p:xfrm>
          <a:off x="4415246" y="748937"/>
          <a:ext cx="7585166" cy="588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5608462" imgH="6613955" progId="Visio.Drawing.15">
                  <p:embed/>
                </p:oleObj>
              </mc:Choice>
              <mc:Fallback>
                <p:oleObj name="Visio" r:id="rId4" imgW="5608462" imgH="66139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5246" y="748937"/>
                        <a:ext cx="7585166" cy="5883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2999"/>
            <a:ext cx="6487886" cy="4700451"/>
          </a:xfrm>
        </p:spPr>
        <p:txBody>
          <a:bodyPr rtlCol="0">
            <a:normAutofit/>
          </a:bodyPr>
          <a:lstStyle/>
          <a:p>
            <a:r>
              <a:rPr lang="ru-RU" dirty="0"/>
              <a:t>В рассматриваемой предметной области создана одна сущность </a:t>
            </a:r>
            <a:r>
              <a:rPr lang="en-US" dirty="0"/>
              <a:t>Accounts</a:t>
            </a:r>
            <a:r>
              <a:rPr lang="ru-RU" dirty="0"/>
              <a:t>, куда вносятся все данные об пользователе.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89966" y="38317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99136"/>
              </p:ext>
            </p:extLst>
          </p:nvPr>
        </p:nvGraphicFramePr>
        <p:xfrm>
          <a:off x="7724503" y="1407522"/>
          <a:ext cx="3535680" cy="4171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2377440" imgH="2910635" progId="Visio.Drawing.15">
                  <p:embed/>
                </p:oleObj>
              </mc:Choice>
              <mc:Fallback>
                <p:oleObj name="Visio" r:id="rId4" imgW="2377440" imgH="29106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503" y="1407522"/>
                        <a:ext cx="3535680" cy="4171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3918857" cy="3977640"/>
          </a:xfrm>
        </p:spPr>
        <p:txBody>
          <a:bodyPr rtlCol="0">
            <a:normAutofit/>
          </a:bodyPr>
          <a:lstStyle/>
          <a:p>
            <a:r>
              <a:rPr lang="ru-RU" dirty="0"/>
              <a:t>Диаграмма классов приложения Клиент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37" y="522514"/>
            <a:ext cx="1554480" cy="619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17" y="3617866"/>
            <a:ext cx="155448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54" y="4075066"/>
            <a:ext cx="155448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2999"/>
            <a:ext cx="3291840" cy="4474029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Диаграмма </a:t>
            </a:r>
            <a:r>
              <a:rPr lang="ru-RU" dirty="0"/>
              <a:t>классов приложения Сервер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26" y="1142999"/>
            <a:ext cx="1554480" cy="557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634" y="1322070"/>
            <a:ext cx="155448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634" y="4587239"/>
            <a:ext cx="155448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52" y="5257254"/>
            <a:ext cx="1554480" cy="143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52" y="3979272"/>
            <a:ext cx="1554480" cy="1059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29" y="1325879"/>
            <a:ext cx="1554480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052" y="1322070"/>
            <a:ext cx="1554480" cy="1722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учающая презентация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7_TF03460604.potx" id="{490AECF9-F348-4B65-B594-66B5F2F6AACD}" vid="{49D901D9-DEFC-4BEA-A6A9-15FB2AA3C7BE}"/>
    </a:ext>
  </a:extLst>
</a:theme>
</file>

<file path=ppt/theme/theme2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Обучающая презентация</Template>
  <TotalTime>11</TotalTime>
  <Words>377</Words>
  <Application>Microsoft Office PowerPoint</Application>
  <PresentationFormat>Широкоэкранный</PresentationFormat>
  <Paragraphs>49</Paragraphs>
  <Slides>12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Wingdings 2</vt:lpstr>
      <vt:lpstr>Обучающая презентация</vt:lpstr>
      <vt:lpstr>Документ Microsoft Visio</vt:lpstr>
      <vt:lpstr>Разработка игрового приложения Домино</vt:lpstr>
      <vt:lpstr>Аннотация</vt:lpstr>
      <vt:lpstr>Введение</vt:lpstr>
      <vt:lpstr>Выбор технологии реализации проекта</vt:lpstr>
      <vt:lpstr>При внедрении и использовании были детально изучены такие технологии как:</vt:lpstr>
      <vt:lpstr>Разработка алгоритмов функционирования системы</vt:lpstr>
      <vt:lpstr>В рассматриваемой предметной области создана одна сущность Accounts, куда вносятся все данные об пользователе.</vt:lpstr>
      <vt:lpstr>Диаграмма классов приложения Клиент</vt:lpstr>
      <vt:lpstr>Диаграмма классов приложения Сервер</vt:lpstr>
      <vt:lpstr>Основное окно приложения Клиент</vt:lpstr>
      <vt:lpstr>Окно для инициализации пользователя приложения Клиент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игрового приложения Домино</dc:title>
  <dc:creator>Юрков Владимир</dc:creator>
  <cp:lastModifiedBy>Юрков Владимир</cp:lastModifiedBy>
  <cp:revision>2</cp:revision>
  <dcterms:created xsi:type="dcterms:W3CDTF">2018-04-20T21:07:46Z</dcterms:created>
  <dcterms:modified xsi:type="dcterms:W3CDTF">2018-04-20T21:19:35Z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