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3fa36b4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3fa36b4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3fa36b4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3fa36b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43fa36b4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43fa36b4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3fa36b4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3fa36b4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43fa36b4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43fa36b4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hyperlink" Target="https://sysdig.com/blog/kubernetes-monitoring-prometheus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hyperlink" Target="https://github.com/percona/mongodb_exporter" TargetMode="External"/><Relationship Id="rId8" Type="http://schemas.openxmlformats.org/officeDocument/2006/relationships/hyperlink" Target="https://github.com/coreos/prometheus-operato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metheus.io/docs/instrumenting/exporters/" TargetMode="External"/><Relationship Id="rId4" Type="http://schemas.openxmlformats.org/officeDocument/2006/relationships/hyperlink" Target="https://prometheus.io/docs/practices/namin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log.timescale.com/blog/what-the-heck-is-time-series-data-and-why-do-i-need-a-time-series-database-dcf3b1b18563/" TargetMode="External"/><Relationship Id="rId4" Type="http://schemas.openxmlformats.org/officeDocument/2006/relationships/hyperlink" Target="https://github.com/helm/charts/tree/master/stable/prometheus-node-exporter" TargetMode="External"/><Relationship Id="rId9" Type="http://schemas.openxmlformats.org/officeDocument/2006/relationships/hyperlink" Target="https://docs.mongodb.com/manual/administration/monitoring/" TargetMode="External"/><Relationship Id="rId5" Type="http://schemas.openxmlformats.org/officeDocument/2006/relationships/hyperlink" Target="https://github.com/helm/charts/tree/master/stable/prometheus-mongodb-exporter" TargetMode="External"/><Relationship Id="rId6" Type="http://schemas.openxmlformats.org/officeDocument/2006/relationships/hyperlink" Target="https://github.com/helm/charts/tree/master/stable/prometheus-operator" TargetMode="External"/><Relationship Id="rId7" Type="http://schemas.openxmlformats.org/officeDocument/2006/relationships/hyperlink" Target="https://medium.com/faun/trying-prometheus-operator-with-helm-minikube-b617a2dccfa3" TargetMode="External"/><Relationship Id="rId8" Type="http://schemas.openxmlformats.org/officeDocument/2006/relationships/hyperlink" Target="https://www.percona.com/blog/2017/03/10/percona-monitoring-and-management-pmm-graphs-explained-custom-mongodb-graphs-metric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49950"/>
            <a:ext cx="8520600" cy="21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Using Prometheus with Grafana to monitor Kubernetes Clusters</a:t>
            </a:r>
            <a:endParaRPr sz="4800"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15490" l="35308" r="0" t="18310"/>
          <a:stretch/>
        </p:blipFill>
        <p:spPr>
          <a:xfrm>
            <a:off x="3238475" y="3283311"/>
            <a:ext cx="2525624" cy="11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24125" y="445025"/>
            <a:ext cx="86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M</a:t>
            </a:r>
            <a:r>
              <a:rPr b="1" lang="en-GB" sz="3000"/>
              <a:t>onitoring your infrastructure why ?</a:t>
            </a:r>
            <a:endParaRPr b="1" sz="30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8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-GB" sz="2400">
                <a:solidFill>
                  <a:srgbClr val="222222"/>
                </a:solidFill>
                <a:highlight>
                  <a:srgbClr val="FFFFFF"/>
                </a:highlight>
              </a:rPr>
              <a:t>Collection of regular data on your IT infrastructure. 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-GB" sz="2400">
                <a:solidFill>
                  <a:srgbClr val="222222"/>
                </a:solidFill>
                <a:highlight>
                  <a:srgbClr val="FFFFFF"/>
                </a:highlight>
              </a:rPr>
              <a:t>Alerts your IT management company or staff to unplanned downtime, network intrusion, and resource saturation. 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-GB" sz="2400">
                <a:solidFill>
                  <a:srgbClr val="222222"/>
                </a:solidFill>
                <a:highlight>
                  <a:srgbClr val="FFFFFF"/>
                </a:highlight>
              </a:rPr>
              <a:t>Saves you money as it minimises the network downtime and enhances efficiency.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Prometheus? </a:t>
            </a:r>
            <a:r>
              <a:rPr lang="en-GB"/>
              <a:t>(forethought)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462400"/>
            <a:ext cx="4316400" cy="16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Prometheus is an open-source system for event monitoring and alerting.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❖"/>
            </a:pP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It records real-time metrics in a time series database.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❖"/>
            </a:pP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Its built using a HTTP pull model to scrape endpoints.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❖"/>
            </a:pP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Uses flexible queries and real-time alerting.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9150" y="2028275"/>
            <a:ext cx="3316924" cy="248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87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Prometheus-Operator</a:t>
            </a:r>
            <a:endParaRPr b="1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475" y="2028875"/>
            <a:ext cx="1819825" cy="181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4350" y="2470875"/>
            <a:ext cx="2159499" cy="73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541275"/>
            <a:ext cx="1949876" cy="52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8575" y="1228700"/>
            <a:ext cx="1573925" cy="8001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6"/>
          <p:cNvCxnSpPr/>
          <p:nvPr/>
        </p:nvCxnSpPr>
        <p:spPr>
          <a:xfrm rot="10800000">
            <a:off x="6218675" y="2938775"/>
            <a:ext cx="793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6"/>
          <p:cNvCxnSpPr>
            <a:stCxn id="75" idx="1"/>
          </p:cNvCxnSpPr>
          <p:nvPr/>
        </p:nvCxnSpPr>
        <p:spPr>
          <a:xfrm rot="10800000">
            <a:off x="2028350" y="1972113"/>
            <a:ext cx="1986000" cy="865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6"/>
          <p:cNvCxnSpPr>
            <a:endCxn id="76" idx="3"/>
          </p:cNvCxnSpPr>
          <p:nvPr/>
        </p:nvCxnSpPr>
        <p:spPr>
          <a:xfrm flipH="1">
            <a:off x="2261576" y="3137600"/>
            <a:ext cx="1738800" cy="666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6"/>
          <p:cNvSpPr txBox="1"/>
          <p:nvPr/>
        </p:nvSpPr>
        <p:spPr>
          <a:xfrm rot="1567270">
            <a:off x="2812695" y="2095562"/>
            <a:ext cx="1333497" cy="4096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node-exporter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 rot="-1313455">
            <a:off x="2686249" y="3345759"/>
            <a:ext cx="1676051" cy="4248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mongodb-exporter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716600" y="4391675"/>
            <a:ext cx="706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chemeClr val="hlink"/>
                </a:solidFill>
                <a:hlinkClick r:id="rId7"/>
              </a:rPr>
              <a:t>https://github.com/percona/mongodb_exporter</a:t>
            </a:r>
            <a:br>
              <a:rPr lang="en-GB" sz="1000"/>
            </a:br>
            <a:r>
              <a:rPr lang="en-GB" sz="1000" u="sng">
                <a:solidFill>
                  <a:schemeClr val="hlink"/>
                </a:solidFill>
                <a:hlinkClick r:id="rId8"/>
              </a:rPr>
              <a:t>https://github.com/coreos/prometheus-operator</a:t>
            </a:r>
            <a:br>
              <a:rPr lang="en-GB" sz="1000"/>
            </a:br>
            <a:r>
              <a:rPr lang="en-GB" sz="1000" u="sng">
                <a:solidFill>
                  <a:schemeClr val="hlink"/>
                </a:solidFill>
                <a:hlinkClick r:id="rId9"/>
              </a:rPr>
              <a:t>https://sysdig.com/blog/kubernetes-monitoring-prometheus/</a:t>
            </a:r>
            <a:endParaRPr sz="1000"/>
          </a:p>
        </p:txBody>
      </p:sp>
      <p:sp>
        <p:nvSpPr>
          <p:cNvPr id="84" name="Google Shape;84;p16"/>
          <p:cNvSpPr txBox="1"/>
          <p:nvPr/>
        </p:nvSpPr>
        <p:spPr>
          <a:xfrm>
            <a:off x="1019725" y="760000"/>
            <a:ext cx="79227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4292E"/>
                </a:solidFill>
                <a:highlight>
                  <a:srgbClr val="FFFFFF"/>
                </a:highlight>
              </a:rPr>
              <a:t>Prometheus Operator creates/configures/manages Prometheus clusters on top of Kubernetes</a:t>
            </a:r>
            <a:br>
              <a:rPr lang="en-GB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about prometheus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There are a number of libraries and servers which help in exporting existing metrics from third-party systems as Prometheus metrics. 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https://prometheus.io/docs/instrumenting/exporters/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Metrics and labels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https://prometheus.io/docs/practices/naming/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145675" y="1152475"/>
            <a:ext cx="8897400" cy="3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Time- series database blog</a:t>
            </a:r>
            <a:r>
              <a:rPr lang="en-GB" sz="1200"/>
              <a:t> </a:t>
            </a:r>
            <a:r>
              <a:rPr lang="en-GB" sz="1200" u="sng">
                <a:solidFill>
                  <a:schemeClr val="hlink"/>
                </a:solidFill>
                <a:hlinkClick r:id="rId3"/>
              </a:rPr>
              <a:t>https://blog.timescale.com/blog/what-the-heck-is-time-series-data-and-why-do-i-need-a-time-series-database-dcf3b1b18563/</a:t>
            </a:r>
            <a:br>
              <a:rPr lang="en-GB" sz="1100">
                <a:solidFill>
                  <a:schemeClr val="dk1"/>
                </a:solidFill>
              </a:rPr>
            </a:br>
            <a:br>
              <a:rPr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Node-exporter helm chart</a:t>
            </a:r>
            <a:br>
              <a:rPr lang="en-GB" sz="1100">
                <a:solidFill>
                  <a:schemeClr val="dk1"/>
                </a:solidFill>
              </a:rPr>
            </a:br>
            <a:r>
              <a:rPr lang="en-GB" sz="1100" u="sng">
                <a:solidFill>
                  <a:srgbClr val="1155CC"/>
                </a:solidFill>
                <a:hlinkClick r:id="rId4"/>
              </a:rPr>
              <a:t>https://github.com/helm/charts/tree/master/stable/prometheus-node-exporter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MongoDB-exporter helm chart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u="sng">
                <a:solidFill>
                  <a:srgbClr val="1155CC"/>
                </a:solidFill>
                <a:hlinkClick r:id="rId5"/>
              </a:rPr>
              <a:t>https://github.com/helm/charts/tree/master/stable/prometheus-mongodb-exporter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Prometheus-operator helm chart</a:t>
            </a:r>
            <a:endParaRPr b="1" sz="11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 u="sng">
                <a:solidFill>
                  <a:srgbClr val="1155CC"/>
                </a:solidFill>
                <a:hlinkClick r:id="rId6"/>
              </a:rPr>
              <a:t>https://github.com/helm/charts/tree/master/stable/prometheus-operator</a:t>
            </a:r>
            <a:endParaRPr sz="1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Trying Prometheus Operator with Helm + Minikube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7"/>
              </a:rPr>
              <a:t>https://medium.com/faun/trying-prometheus-operator-with-helm-minikube-b617a2dccfa3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Percona Monitoring and Management (PMM) Graphs</a:t>
            </a:r>
            <a:br>
              <a:rPr lang="en-GB" sz="1200"/>
            </a:br>
            <a:r>
              <a:rPr lang="en-GB" sz="1100" u="sng">
                <a:solidFill>
                  <a:schemeClr val="hlink"/>
                </a:solidFill>
                <a:hlinkClick r:id="rId8"/>
              </a:rPr>
              <a:t>https://www.percona.com/blog/2017/03/10/percona-monitoring-and-management-pmm-graphs-explained-custom-mongodb-graphs-metrics/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/>
              <a:t>Mongodb monitoring - </a:t>
            </a:r>
            <a:r>
              <a:rPr lang="en-GB" sz="1100" u="sng">
                <a:solidFill>
                  <a:schemeClr val="hlink"/>
                </a:solidFill>
                <a:hlinkClick r:id="rId9"/>
              </a:rPr>
              <a:t>https://docs.mongodb.com/manual/administration/monitoring/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