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27C03-DEA0-2446-F18B-8795DDF50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6163BC-CC65-9C49-49AB-1391651C1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35A041-64A2-41FE-FDCF-996B1C98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CCA6E6-EA0E-BA21-9D8E-26EFF1E7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C57E6-4504-76DB-0269-7572F56F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2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7CF6D-3CED-782D-B126-616B0D1E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4A01A6-CF30-944E-EA1E-4668BB0F0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E69B27-E320-0007-CE87-A53687F4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893186-FA29-4DD3-541E-F2D46658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E2EDA-F2E4-A356-0AEC-D4B894E3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66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C8A79-7DF8-3E05-C815-23F9B5F45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CFA378-E0D5-1DE9-482F-4290990C9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512E8-74EA-109B-684C-FDD047C6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2657C-994C-8F57-1CB1-ACB65C5F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23ADE0-121D-E92A-3F54-DFC5E77D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35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2E25C-854B-964C-F4FC-FDBCE340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48762-82CC-6608-5C54-A80804662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4CEA7-E396-115C-3B71-DE9D011F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34B47-D941-2007-5899-93D39D82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2FE0C-4380-917B-AB9B-8EFFBDAF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B6470-5489-0374-F5EC-B24BE217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EC8689-936E-876B-1028-922D3888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F72084-EF53-D700-127C-368E4120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9E0AA-E2DE-15A3-260B-3EBA02C9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168AE-F2C4-7FBA-43EE-96425FA6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975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E6BF0-B57C-F457-DAB8-A91C6614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7F0F75-C26E-8FDF-5D53-1F1716225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0A6CE-52D4-59B2-D723-9D3C30B1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3EAED2-7DAD-9327-6B9C-D9582DE35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D8917-1C89-6B9C-51B0-7B81496F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0DC6E4-6F47-7496-83AC-AA9E8689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344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F902E-8AF4-CF4A-E080-E5D7FFC6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D037B-F6F6-977D-608B-395409CC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279DA-4475-504A-9A7B-07F8B0ABA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37ADF6-D59F-D968-2C70-E0FD6DBA5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3E54C9-4C47-53FF-3831-E199787F4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B40A34-C96A-4B31-8AD6-3DA0DCDD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720C97-1168-D671-38FA-5065DCEB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81D01F-F55A-CCD2-7CC1-59AA542E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77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83EDE-6F69-C6EE-0B17-09465084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547413-AE97-933C-2D6F-2F32825D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AF8B680-5180-9CC8-230B-E9B53AAF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F882ABD-4AFB-E42D-BDBB-52D9BCC6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A0E1EBA-5A87-2BFF-95AA-A4621578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7BF212-8F9E-5C52-4C6E-E53804BB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752595-C27B-01D6-CD97-C58E1EFC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68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8C4F21-69E4-CEB9-6E51-5510ABD61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F4AF76-6E4F-2C89-0D2F-673FC46F7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9B1385-F68D-2C84-42F4-16BF5C84F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426AE21-FE6F-24E9-E615-217A77C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DE403-5850-E3FB-EB5E-7BA8554C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E253AB-3C02-5066-5679-A036BE5D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67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7D0CB-784B-5ACE-B14A-8D37D549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AC25E1-8ADA-23D6-6F29-5BC52F8EA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B8A325-55BB-C19B-F190-53D5FE07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9A3B61-39D0-59DE-7D9A-7137D22A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24ADCD-9187-4C3E-0D10-C5EAAFA86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93FB6E-AC43-D96B-7975-C938CE64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45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9B72B2-5D7B-C466-BD64-D942C565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E3D0B5-19BE-FD85-7FB3-FC9FF6E8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259F4-1C35-E2EA-182D-7B2B0031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1A89F-506D-492A-A7DC-824A2C2C6101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DF8510-F0DE-9CAE-D99C-3E2831C20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36D2A-5249-EF85-04A8-4EBDCB6AE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FAB6-B1A8-496C-8642-0484F1D8EE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4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2AFA5CBF-8942-5499-3B79-DBDCF1B07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261" y="1793355"/>
            <a:ext cx="3606163" cy="1816649"/>
          </a:xfrm>
          <a:prstGeom prst="rect">
            <a:avLst/>
          </a:prstGeom>
        </p:spPr>
      </p:pic>
      <p:pic>
        <p:nvPicPr>
          <p:cNvPr id="7" name="Imagem 6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2E4971C5-CBC6-D489-6B38-4E9647D95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34" y="1634781"/>
            <a:ext cx="3925266" cy="299085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3E1ABAA-074F-252E-4005-0B65A604E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505" y="3459957"/>
            <a:ext cx="476341" cy="1031082"/>
          </a:xfrm>
          <a:prstGeom prst="rect">
            <a:avLst/>
          </a:prstGeom>
        </p:spPr>
      </p:pic>
      <p:pic>
        <p:nvPicPr>
          <p:cNvPr id="25" name="Imagem 24" descr="Uma imagem contendo Forma&#10;&#10;Descrição gerada automaticamente">
            <a:extLst>
              <a:ext uri="{FF2B5EF4-FFF2-40B4-BE49-F238E27FC236}">
                <a16:creationId xmlns:a16="http://schemas.microsoft.com/office/drawing/2014/main" id="{3F4B9C4E-C135-0182-A8B1-271085D4FF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06" y="3400277"/>
            <a:ext cx="747776" cy="11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4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8045AD51-6485-72D2-1443-8E212F57C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94" t="4327" r="11069" b="5704"/>
          <a:stretch/>
        </p:blipFill>
        <p:spPr>
          <a:xfrm>
            <a:off x="4318855" y="2571437"/>
            <a:ext cx="480768" cy="1035902"/>
          </a:xfrm>
          <a:prstGeom prst="rect">
            <a:avLst/>
          </a:prstGeom>
        </p:spPr>
      </p:pic>
      <p:pic>
        <p:nvPicPr>
          <p:cNvPr id="5" name="Imagem 4" descr="Uma imagem contendo Forma&#10;&#10;Descrição gerada automaticamente">
            <a:extLst>
              <a:ext uri="{FF2B5EF4-FFF2-40B4-BE49-F238E27FC236}">
                <a16:creationId xmlns:a16="http://schemas.microsoft.com/office/drawing/2014/main" id="{B82FAA0E-4903-83A6-9EB8-D3946E02F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82" y="2542183"/>
            <a:ext cx="747776" cy="1131394"/>
          </a:xfrm>
          <a:prstGeom prst="rect">
            <a:avLst/>
          </a:prstGeom>
        </p:spPr>
      </p:pic>
      <p:pic>
        <p:nvPicPr>
          <p:cNvPr id="1026" name="Picture 2" descr="App Screen designs, themes, templates and downloadable graphic elements on  Dribbble">
            <a:extLst>
              <a:ext uri="{FF2B5EF4-FFF2-40B4-BE49-F238E27FC236}">
                <a16:creationId xmlns:a16="http://schemas.microsoft.com/office/drawing/2014/main" id="{64AB5BE7-FDA0-D9B7-9A71-D1411E314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6" t="9636" r="36586" b="11293"/>
          <a:stretch/>
        </p:blipFill>
        <p:spPr bwMode="auto">
          <a:xfrm>
            <a:off x="3654520" y="2569055"/>
            <a:ext cx="475674" cy="103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Uma imagem contendo Forma&#10;&#10;Descrição gerada automaticamente">
            <a:extLst>
              <a:ext uri="{FF2B5EF4-FFF2-40B4-BE49-F238E27FC236}">
                <a16:creationId xmlns:a16="http://schemas.microsoft.com/office/drawing/2014/main" id="{1D743078-2B9A-EAE6-2406-A048D40C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86" y="2545357"/>
            <a:ext cx="747776" cy="113139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69F16F2-A517-E76C-294D-5BCDBA30DF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8" t="1373" r="447" b="1120"/>
          <a:stretch/>
        </p:blipFill>
        <p:spPr>
          <a:xfrm>
            <a:off x="6958550" y="2585737"/>
            <a:ext cx="476768" cy="10311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3673420-0F5B-8FF8-ECFA-140DF1EA333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142" t="2031" r="5066" b="2031"/>
          <a:stretch/>
        </p:blipFill>
        <p:spPr>
          <a:xfrm>
            <a:off x="6294065" y="2573831"/>
            <a:ext cx="483098" cy="103975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0D02218-F4DF-F1E6-3248-1571622E076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190" t="1497" r="1336" b="969"/>
          <a:stretch/>
        </p:blipFill>
        <p:spPr>
          <a:xfrm>
            <a:off x="5636711" y="2595563"/>
            <a:ext cx="476997" cy="1009394"/>
          </a:xfrm>
          <a:prstGeom prst="rect">
            <a:avLst/>
          </a:prstGeom>
        </p:spPr>
      </p:pic>
      <p:pic>
        <p:nvPicPr>
          <p:cNvPr id="7" name="Imagem 6" descr="Uma imagem contendo Forma&#10;&#10;Descrição gerada automaticamente">
            <a:extLst>
              <a:ext uri="{FF2B5EF4-FFF2-40B4-BE49-F238E27FC236}">
                <a16:creationId xmlns:a16="http://schemas.microsoft.com/office/drawing/2014/main" id="{3F7A58C3-9FF6-2AA0-59E2-455182832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99" y="2545357"/>
            <a:ext cx="747776" cy="11313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9A34DEA-D6E6-53BD-661C-706311503A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481" t="1064" r="2741" b="1312"/>
          <a:stretch/>
        </p:blipFill>
        <p:spPr>
          <a:xfrm>
            <a:off x="4968473" y="2559531"/>
            <a:ext cx="486967" cy="1050189"/>
          </a:xfrm>
          <a:prstGeom prst="rect">
            <a:avLst/>
          </a:prstGeom>
        </p:spPr>
      </p:pic>
      <p:pic>
        <p:nvPicPr>
          <p:cNvPr id="6" name="Imagem 5" descr="Uma imagem contendo Forma&#10;&#10;Descrição gerada automaticamente">
            <a:extLst>
              <a:ext uri="{FF2B5EF4-FFF2-40B4-BE49-F238E27FC236}">
                <a16:creationId xmlns:a16="http://schemas.microsoft.com/office/drawing/2014/main" id="{B770AF14-B690-7609-EFFF-9BEB45425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28" y="2545357"/>
            <a:ext cx="747776" cy="1131394"/>
          </a:xfrm>
          <a:prstGeom prst="rect">
            <a:avLst/>
          </a:prstGeom>
        </p:spPr>
      </p:pic>
      <p:pic>
        <p:nvPicPr>
          <p:cNvPr id="8" name="Imagem 7" descr="Uma imagem contendo Forma&#10;&#10;Descrição gerada automaticamente">
            <a:extLst>
              <a:ext uri="{FF2B5EF4-FFF2-40B4-BE49-F238E27FC236}">
                <a16:creationId xmlns:a16="http://schemas.microsoft.com/office/drawing/2014/main" id="{3365273B-3AE7-EEE5-20A6-97220983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670" y="2547738"/>
            <a:ext cx="747776" cy="1131394"/>
          </a:xfrm>
          <a:prstGeom prst="rect">
            <a:avLst/>
          </a:prstGeom>
        </p:spPr>
      </p:pic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43290FCD-FDCE-2061-6F75-C77D9939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43" y="2554769"/>
            <a:ext cx="747776" cy="113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60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Otávio Andrade das Neves</dc:creator>
  <cp:lastModifiedBy>Victor Otávio Andrade das Neves</cp:lastModifiedBy>
  <cp:revision>2</cp:revision>
  <dcterms:created xsi:type="dcterms:W3CDTF">2022-11-02T21:36:14Z</dcterms:created>
  <dcterms:modified xsi:type="dcterms:W3CDTF">2022-11-04T15:13:59Z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2022-11-04T03:35:02Z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11b48343-7801-45c6-8417-6f87144fdcb3</vt:lpwstr>
  </property>
  <property fmtid="{D5CDD505-2E9C-101B-9397-08002B2CF9AE}" pid="7" name="MSIP_Label_defa4170-0d19-0005-0004-bc88714345d2_ActionId">
    <vt:lpwstr>508aa4b4-aea2-40ff-ad03-9b65610475d8</vt:lpwstr>
  </property>
  <property fmtid="{D5CDD505-2E9C-101B-9397-08002B2CF9AE}" pid="8" name="MSIP_Label_defa4170-0d19-0005-0004-bc88714345d2_ContentBits">
    <vt:lpwstr>0</vt:lpwstr>
  </property>
</Properties>
</file>