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F000D-D972-5E66-4060-C751F6E2C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2426C2-D3CC-0981-54E9-72773610A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5CCF40-15D9-F76B-D3FF-123C9D4A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DA5B-0D25-4659-8443-5C50C109AA0F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FBA6CD-A51A-3928-D923-413AA2FE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BEEB80-7007-A5E8-4CB4-DD5EDE52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12C6-A5BC-4061-938D-610033EA0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3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7AEE8-028C-8191-3991-E4F397B1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E5247F-7C15-F2EE-F891-CF7261026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6AC41F-72E5-B2FC-09D9-B144BC800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DA5B-0D25-4659-8443-5C50C109AA0F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E817E9-5DEC-A8B8-9CF2-E03A0B01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BCB023-B63E-7FAF-A279-7B3C71FF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12C6-A5BC-4061-938D-610033EA0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16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6A41A1-87C4-0504-74B7-C618E6BBE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A78F6F-FFF0-6A35-1463-97761CC9C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3C798A-F437-1ED8-CBCE-EF9CDC47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DA5B-0D25-4659-8443-5C50C109AA0F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9B306D-8CBD-6A2A-462B-B6039331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180943-3580-AF24-E2BF-2D6E712DF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12C6-A5BC-4061-938D-610033EA0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21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F202C-DE7F-6F8E-AEB2-D3DDC4F6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ED33E2-1C16-A826-0F2F-24776893C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AB68D0-A6DC-8882-C8B1-035C2261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DA5B-0D25-4659-8443-5C50C109AA0F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F1FAB4-A722-7682-C99E-CAB3FE80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D96AB7-0855-F7F8-0BB8-0E39EB0E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12C6-A5BC-4061-938D-610033EA0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5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60641-7EFF-0558-37BC-B1AD84948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9544F5-699C-C516-38E4-B00B4DC63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644429-69B0-D90A-7A58-2F8094AB3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DA5B-0D25-4659-8443-5C50C109AA0F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2A38F4-E9AC-CAE1-BAB4-F537EACAE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4CD658-6D9B-5E4B-29EF-48DBC313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12C6-A5BC-4061-938D-610033EA0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15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41B3D9-A29D-883C-69FF-9571845B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DF29D4-E323-E615-B33A-765D78281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2A4CC7-813A-BBD6-043B-DA11919DA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B1482B-7928-0E2C-F5E7-8ED1F46D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DA5B-0D25-4659-8443-5C50C109AA0F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1C3BCF-9CDB-C95E-AC6A-0515B57A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44812A-FECA-B108-8C27-16268638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12C6-A5BC-4061-938D-610033EA0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10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ABBC4-7924-2BEE-DEA1-826111ABA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D4DD44-70F6-83ED-A080-2C8A9B483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5242D8-7CB1-D6F6-8844-914EE04E2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08F49EC-F208-4092-C36E-ABAB59FEF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23EA3C2-5E25-348D-E163-0672B1EBE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3B6AD5E-0BCE-91C4-8A50-E8770F38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DA5B-0D25-4659-8443-5C50C109AA0F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3C16310-6BEC-D444-8DC2-394236C40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A746F13-C60A-BAE7-BEC9-93A994DD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12C6-A5BC-4061-938D-610033EA0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96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F21071-5E81-6EC5-2A1E-CA60AA61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59BB77-91D0-AA0F-9D6D-55FBD4B1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DA5B-0D25-4659-8443-5C50C109AA0F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38F5A98-0961-C336-896B-77C49DD01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F0E787A-79D1-2159-3B98-B5A4D0A9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12C6-A5BC-4061-938D-610033EA0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67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2CF52C-2A21-4F59-8397-012B822E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DA5B-0D25-4659-8443-5C50C109AA0F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4C7C2DA-F739-D20E-1894-FBA6780C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24B3AA-DCBC-0C71-41EA-29832F61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12C6-A5BC-4061-938D-610033EA0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60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059A6-B303-FA3F-E840-E7B299116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F7FEE2-90DA-42B9-306C-CC498A600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82AFFB-C394-606C-E14B-F5F4A9DFB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70F0CC-00B4-8DAE-05CE-CA7D5458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DA5B-0D25-4659-8443-5C50C109AA0F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5FB351-327F-7F83-6661-AF162B27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1AB16A-D745-A2ED-0BFA-64D8DF76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12C6-A5BC-4061-938D-610033EA0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29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0859B-6DC2-5970-6278-6E6C43C92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0F90F34-3B82-A387-F5BB-4E02EC00B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E3C2207-658D-14DD-89E5-03FFEF0C0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F75E5C-AAD6-3CA4-765C-C110FEE8B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DA5B-0D25-4659-8443-5C50C109AA0F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6E112D-03F5-E065-7993-70D19F91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22882B-141B-4944-FE2C-561BDBA1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512C6-A5BC-4061-938D-610033EA0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59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56DFFD9-9563-AC1D-8B9A-C10E1CF93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56911C-D45F-A2BE-0368-90BB898C3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68CF18-BE6D-71C1-55CB-B5FDB60EC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5DA5B-0D25-4659-8443-5C50C109AA0F}" type="datetimeFigureOut">
              <a:rPr lang="pt-BR" smtClean="0"/>
              <a:t>16/11/2022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C9B54E-1778-23D5-3D29-EE2761402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711C9C-E4D0-D42F-D156-7A8E3FF2A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512C6-A5BC-4061-938D-610033EA02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4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393D6-012B-530B-CCF8-42FBEE468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0106"/>
            <a:ext cx="9144000" cy="2387600"/>
          </a:xfrm>
        </p:spPr>
        <p:txBody>
          <a:bodyPr>
            <a:normAutofit/>
          </a:bodyPr>
          <a:lstStyle/>
          <a:p>
            <a:r>
              <a:rPr lang="pt-BR" sz="13800" b="1" dirty="0"/>
              <a:t>BEFORE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41E453-2DEC-EEBF-358D-CDF8B74D7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69781"/>
            <a:ext cx="9144000" cy="1655762"/>
          </a:xfrm>
        </p:spPr>
        <p:txBody>
          <a:bodyPr/>
          <a:lstStyle/>
          <a:p>
            <a:r>
              <a:rPr lang="pt-BR" dirty="0"/>
              <a:t>15/11/2022</a:t>
            </a:r>
          </a:p>
        </p:txBody>
      </p:sp>
    </p:spTree>
    <p:extLst>
      <p:ext uri="{BB962C8B-B14F-4D97-AF65-F5344CB8AC3E}">
        <p14:creationId xmlns:p14="http://schemas.microsoft.com/office/powerpoint/2010/main" val="3527490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E7455-AB6A-FE85-222F-13139557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C38675-16F4-9BD3-A2CA-A0F2CBF64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0509644-DF6C-202F-A11F-453FD0F15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5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E1E5649-8231-531E-F2A1-55D0BED66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0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1C04597-977B-FC72-013C-00201D7C0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7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43C7516-FB25-D1BE-56CC-35BD360A3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17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1DD9EC4-22AC-411C-FB86-31FB07379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1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EBDA4374-603B-339D-F68C-66229B46D3B7}"/>
              </a:ext>
            </a:extLst>
          </p:cNvPr>
          <p:cNvSpPr txBox="1">
            <a:spLocks/>
          </p:cNvSpPr>
          <p:nvPr/>
        </p:nvSpPr>
        <p:spPr>
          <a:xfrm>
            <a:off x="1524000" y="189010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3800" b="1" dirty="0"/>
              <a:t>AFTER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86F5771B-E80E-F7F9-BDA1-068FE561B60C}"/>
              </a:ext>
            </a:extLst>
          </p:cNvPr>
          <p:cNvSpPr txBox="1">
            <a:spLocks/>
          </p:cNvSpPr>
          <p:nvPr/>
        </p:nvSpPr>
        <p:spPr>
          <a:xfrm>
            <a:off x="1524000" y="436978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16/11/2022</a:t>
            </a:r>
          </a:p>
        </p:txBody>
      </p:sp>
    </p:spTree>
    <p:extLst>
      <p:ext uri="{BB962C8B-B14F-4D97-AF65-F5344CB8AC3E}">
        <p14:creationId xmlns:p14="http://schemas.microsoft.com/office/powerpoint/2010/main" val="335013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C7CD8-0528-F5B1-B4D6-F8E097B6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53A968-BCAF-CC61-F08C-A5C2E55A7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D6A7044-0635-6803-FFDA-C6C5892A5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64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D0A46-9053-80F9-FDB1-00F914591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AA26EC-3759-88B7-5A49-E26B6358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F9D9C5F-1A47-7313-D687-F7D59A8DE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458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9BD432F-EBC1-4123-C520-A664D5E53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60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BEFORE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</dc:title>
  <dc:creator>Victor Otávio Andrade das Neves</dc:creator>
  <cp:lastModifiedBy>Victor Otávio Andrade das Neves</cp:lastModifiedBy>
  <cp:revision>1</cp:revision>
  <dcterms:created xsi:type="dcterms:W3CDTF">2022-11-17T02:41:57Z</dcterms:created>
  <dcterms:modified xsi:type="dcterms:W3CDTF">2022-11-17T02:45:21Z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2022-11-17T02:44:52Z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11b48343-7801-45c6-8417-6f87144fdcb3</vt:lpwstr>
  </property>
  <property fmtid="{D5CDD505-2E9C-101B-9397-08002B2CF9AE}" pid="7" name="MSIP_Label_defa4170-0d19-0005-0004-bc88714345d2_ActionId">
    <vt:lpwstr>21acbcfb-8ecf-469c-9437-f2a3a24088d8</vt:lpwstr>
  </property>
  <property fmtid="{D5CDD505-2E9C-101B-9397-08002B2CF9AE}" pid="8" name="MSIP_Label_defa4170-0d19-0005-0004-bc88714345d2_ContentBits">
    <vt:lpwstr>0</vt:lpwstr>
  </property>
</Properties>
</file>