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6" r:id="rId5"/>
    <p:sldId id="258" r:id="rId6"/>
    <p:sldId id="265" r:id="rId7"/>
    <p:sldId id="259" r:id="rId8"/>
    <p:sldId id="267" r:id="rId9"/>
    <p:sldId id="260" r:id="rId10"/>
    <p:sldId id="268" r:id="rId11"/>
    <p:sldId id="262" r:id="rId12"/>
    <p:sldId id="269" r:id="rId13"/>
    <p:sldId id="263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CBEDE-35FA-94C2-9D86-5900B7420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05989E-C2BF-883A-FAA2-072135072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1D05A3-352C-30FF-A82B-3E44F7FBE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E051-0155-4C70-8D96-E148B10D4B22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1E4EA0-5712-5D4F-6C4E-11CD6101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E1CE63-A97F-E2FE-0907-0694E010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ED5B-CCBC-4951-B94F-4AB5B728F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159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48E8B-098A-E850-C7D6-C776D210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999B8D-3C6F-A0E7-60F8-F12C7CE5B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C0C057-016F-0F39-762C-B1F0CB80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E051-0155-4C70-8D96-E148B10D4B22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64E3E4-7EFA-4CED-F85B-AB2ECCFD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9A96DB-E725-D4DF-2652-EB80EEE5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ED5B-CCBC-4951-B94F-4AB5B728F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96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4D9DF8-F774-05F6-0435-78BA9B365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974067-CE81-F4F2-C635-5F42BD08F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B6C891-7B2D-CECB-7B4D-193A11F09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E051-0155-4C70-8D96-E148B10D4B22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67FA8B-5E0D-7AB8-56BE-5DBCBC49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B33281-7825-EA2F-E191-A1A700CF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ED5B-CCBC-4951-B94F-4AB5B728F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08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6525B-8A99-D55D-2E27-F0462C1F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4038B9-DC5A-32C7-86DE-9E920C8D3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D87465-89A5-F3C0-833C-1DA2B555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E051-0155-4C70-8D96-E148B10D4B22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AE49FA-70F2-1949-AA75-4BB79A534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190941-5F40-8E67-7C31-EC99A50F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ED5B-CCBC-4951-B94F-4AB5B728F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83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5E647-5236-7D7E-07DB-F3089C5D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8AC2E2-BDDB-3C34-6F79-9C84A66F9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8041D2-1285-A330-5217-A325B1FD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E051-0155-4C70-8D96-E148B10D4B22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F7D501-D42C-4352-08D9-3D56FC7F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30C509-AE22-00DC-BE46-25BDEEC8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ED5B-CCBC-4951-B94F-4AB5B728F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91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52C8F-CB99-C391-B326-D09900CB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11B286-00AA-ABA5-73B2-3C17F9976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C79F7A-9EFB-2EBB-5E8B-267E308CD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CC337E-65A5-84CA-996F-97CA90EE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E051-0155-4C70-8D96-E148B10D4B22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ADB3FA-F17D-201C-F959-255F4FBB8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588F50-63AA-5529-5D46-59DB504D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ED5B-CCBC-4951-B94F-4AB5B728F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54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16F41-1F39-DB35-2F53-3811DBCF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559454-7A02-B43A-2B00-AD6C57C27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9BE1A0-73CB-ECFA-8197-511F52F95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CE59D1B-EBA4-66D9-E667-7186FDCAD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8FC04D0-E13C-E8B1-A8EF-EE8A2C89C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C4E55E7-1339-6E1E-CAF7-B5DBA6A76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E051-0155-4C70-8D96-E148B10D4B22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FDE1044-F468-4953-09EF-955985B7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449FADE-B990-4C6E-87E5-12A18A81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ED5B-CCBC-4951-B94F-4AB5B728F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21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7738B-7FB8-B046-A5D0-E02D8FC6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C02A740-C325-C75F-CC23-0ACA7E68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E051-0155-4C70-8D96-E148B10D4B22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C68DAD-4CAB-2D7D-3F15-9294223B1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0634C46-0D31-9ACB-772C-AB8360FD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ED5B-CCBC-4951-B94F-4AB5B728F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93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FADAE6-92C2-0C81-D0FC-543E5A54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E051-0155-4C70-8D96-E148B10D4B22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F2F4F02-3A6C-6FE3-2690-64B57CA5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DB7A93-C1FD-80D6-F037-F7FD3549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ED5B-CCBC-4951-B94F-4AB5B728F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70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4CC73-A3FA-AF07-62B5-1B1B9968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0C5FFA-9C23-F5E8-5BA1-802ECFCE2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E134AB-48A3-7FE0-1528-50DEAE793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BB5526-2C21-770B-6A4C-DA207966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E051-0155-4C70-8D96-E148B10D4B22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938ACB-0799-8107-878A-A3BFC4DD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B7D608-32E1-BF5E-1AD0-AE653428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ED5B-CCBC-4951-B94F-4AB5B728F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27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05386-D25B-87BF-B0AC-15F653D8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9743F0E-DE7C-2F0B-532F-AD71AA505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3B436A-FF5F-3B3E-62C0-A39BE74C3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57EDA1-237E-E4E5-A439-50A6E8D7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E051-0155-4C70-8D96-E148B10D4B22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BE6093-84D9-96A4-C3F4-B8963F2E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A47C02-7A54-5ED2-2365-223AFC67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ED5B-CCBC-4951-B94F-4AB5B728F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42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32A32A-B4DF-0DE3-AF2E-6EAF236C2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B2B0D1-7263-8913-EF8D-676A15603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B7E272-3B66-F9B3-7C7A-000335DD1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CE051-0155-4C70-8D96-E148B10D4B22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CF3644-24C7-ED19-E87E-E521055F0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24BDFF-5AD3-82D2-A7EA-AC4EC4C77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0ED5B-CCBC-4951-B94F-4AB5B728FE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57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DA4CA52-153C-B4C1-4C44-F1CC63DE904D}"/>
              </a:ext>
            </a:extLst>
          </p:cNvPr>
          <p:cNvSpPr/>
          <p:nvPr/>
        </p:nvSpPr>
        <p:spPr>
          <a:xfrm>
            <a:off x="381000" y="571499"/>
            <a:ext cx="11430000" cy="5715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4B2065-1AD6-C853-A567-EDA5F9FC93B2}"/>
              </a:ext>
            </a:extLst>
          </p:cNvPr>
          <p:cNvSpPr txBox="1"/>
          <p:nvPr/>
        </p:nvSpPr>
        <p:spPr>
          <a:xfrm>
            <a:off x="577970" y="828136"/>
            <a:ext cx="311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CAATO.COM.BR</a:t>
            </a:r>
          </a:p>
        </p:txBody>
      </p:sp>
      <p:pic>
        <p:nvPicPr>
          <p:cNvPr id="11" name="Imagem 10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7A0D68A6-1408-7BE2-AE23-E60A2495A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078" y="1424978"/>
            <a:ext cx="5263843" cy="400804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F4554EF-2566-7208-A374-C1ACC5EB434A}"/>
              </a:ext>
            </a:extLst>
          </p:cNvPr>
          <p:cNvSpPr txBox="1"/>
          <p:nvPr/>
        </p:nvSpPr>
        <p:spPr>
          <a:xfrm>
            <a:off x="577970" y="1145669"/>
            <a:ext cx="3622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2">
                    <a:lumMod val="7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WORDPRESS</a:t>
            </a:r>
          </a:p>
        </p:txBody>
      </p:sp>
    </p:spTree>
    <p:extLst>
      <p:ext uri="{BB962C8B-B14F-4D97-AF65-F5344CB8AC3E}">
        <p14:creationId xmlns:p14="http://schemas.microsoft.com/office/powerpoint/2010/main" val="867372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DA4CA52-153C-B4C1-4C44-F1CC63DE904D}"/>
              </a:ext>
            </a:extLst>
          </p:cNvPr>
          <p:cNvSpPr/>
          <p:nvPr/>
        </p:nvSpPr>
        <p:spPr>
          <a:xfrm>
            <a:off x="1595885" y="79797"/>
            <a:ext cx="4762500" cy="66675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4B2065-1AD6-C853-A567-EDA5F9FC93B2}"/>
              </a:ext>
            </a:extLst>
          </p:cNvPr>
          <p:cNvSpPr txBox="1"/>
          <p:nvPr/>
        </p:nvSpPr>
        <p:spPr>
          <a:xfrm>
            <a:off x="1966813" y="309390"/>
            <a:ext cx="391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APP DEVELOPMENT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B7791E9-4509-224F-C163-CA05FBA44173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5009797" y="5663024"/>
            <a:ext cx="902286" cy="908383"/>
          </a:xfrm>
          <a:prstGeom prst="rect">
            <a:avLst/>
          </a:prstGeom>
        </p:spPr>
      </p:pic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F4BEEC4-3B29-FBF1-7AE6-29DA8BCF2C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9048"/>
          <a:stretch/>
        </p:blipFill>
        <p:spPr>
          <a:xfrm>
            <a:off x="2068374" y="1444329"/>
            <a:ext cx="3707641" cy="20582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B499C72-D2EC-18AD-2C01-192048A41B82}"/>
              </a:ext>
            </a:extLst>
          </p:cNvPr>
          <p:cNvSpPr txBox="1"/>
          <p:nvPr/>
        </p:nvSpPr>
        <p:spPr>
          <a:xfrm>
            <a:off x="1966814" y="722971"/>
            <a:ext cx="362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REACT / VUE / FLUTTER</a:t>
            </a:r>
          </a:p>
        </p:txBody>
      </p:sp>
      <p:pic>
        <p:nvPicPr>
          <p:cNvPr id="11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AF88918-C978-6C51-DB7A-56720A24E8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019" r="29"/>
          <a:stretch/>
        </p:blipFill>
        <p:spPr>
          <a:xfrm>
            <a:off x="2077191" y="3553676"/>
            <a:ext cx="3707641" cy="205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00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DA4CA52-153C-B4C1-4C44-F1CC63DE904D}"/>
              </a:ext>
            </a:extLst>
          </p:cNvPr>
          <p:cNvSpPr/>
          <p:nvPr/>
        </p:nvSpPr>
        <p:spPr>
          <a:xfrm>
            <a:off x="381000" y="571499"/>
            <a:ext cx="11430000" cy="5715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4B2065-1AD6-C853-A567-EDA5F9FC93B2}"/>
              </a:ext>
            </a:extLst>
          </p:cNvPr>
          <p:cNvSpPr txBox="1"/>
          <p:nvPr/>
        </p:nvSpPr>
        <p:spPr>
          <a:xfrm>
            <a:off x="577970" y="828136"/>
            <a:ext cx="362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DASHBOARD DEVELOPMENT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B7791E9-4509-224F-C163-CA05FBA44173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0655215" y="5200081"/>
            <a:ext cx="902286" cy="908383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86D119C6-F363-91AB-EB55-F7F40F45A84A}"/>
              </a:ext>
            </a:extLst>
          </p:cNvPr>
          <p:cNvGrpSpPr/>
          <p:nvPr/>
        </p:nvGrpSpPr>
        <p:grpSpPr>
          <a:xfrm>
            <a:off x="3527451" y="1465174"/>
            <a:ext cx="5146148" cy="3921099"/>
            <a:chOff x="3527451" y="1465174"/>
            <a:chExt cx="5146148" cy="3921099"/>
          </a:xfrm>
        </p:grpSpPr>
        <p:pic>
          <p:nvPicPr>
            <p:cNvPr id="2050" name="Picture 2" descr="Recursos Humanos - Comunidade Power BI Experience">
              <a:extLst>
                <a:ext uri="{FF2B5EF4-FFF2-40B4-BE49-F238E27FC236}">
                  <a16:creationId xmlns:a16="http://schemas.microsoft.com/office/drawing/2014/main" id="{FEDEC50F-C2B5-F1D6-5B64-AB8CCA3C2B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 radius="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9281" y="1665017"/>
              <a:ext cx="4851532" cy="2716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Imagem 1" descr="Tela de computador com fundo preto&#10;&#10;Descrição gerada automaticamente">
              <a:extLst>
                <a:ext uri="{FF2B5EF4-FFF2-40B4-BE49-F238E27FC236}">
                  <a16:creationId xmlns:a16="http://schemas.microsoft.com/office/drawing/2014/main" id="{A497D925-D867-492F-97F7-1A7432F8A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7451" y="1465174"/>
              <a:ext cx="5146148" cy="3921099"/>
            </a:xfrm>
            <a:prstGeom prst="rect">
              <a:avLst/>
            </a:prstGeom>
          </p:spPr>
        </p:pic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BE52702C-18C8-2B48-E926-028541B6123F}"/>
              </a:ext>
            </a:extLst>
          </p:cNvPr>
          <p:cNvSpPr txBox="1"/>
          <p:nvPr/>
        </p:nvSpPr>
        <p:spPr>
          <a:xfrm>
            <a:off x="577970" y="1145669"/>
            <a:ext cx="3622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2">
                    <a:lumMod val="50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POWERBI / EXCEL / PYTHON / R / BI</a:t>
            </a:r>
          </a:p>
        </p:txBody>
      </p:sp>
    </p:spTree>
    <p:extLst>
      <p:ext uri="{BB962C8B-B14F-4D97-AF65-F5344CB8AC3E}">
        <p14:creationId xmlns:p14="http://schemas.microsoft.com/office/powerpoint/2010/main" val="80034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DA4CA52-153C-B4C1-4C44-F1CC63DE904D}"/>
              </a:ext>
            </a:extLst>
          </p:cNvPr>
          <p:cNvSpPr/>
          <p:nvPr/>
        </p:nvSpPr>
        <p:spPr>
          <a:xfrm>
            <a:off x="1595885" y="79797"/>
            <a:ext cx="4762500" cy="66675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86D119C6-F363-91AB-EB55-F7F40F45A84A}"/>
              </a:ext>
            </a:extLst>
          </p:cNvPr>
          <p:cNvGrpSpPr/>
          <p:nvPr/>
        </p:nvGrpSpPr>
        <p:grpSpPr>
          <a:xfrm>
            <a:off x="2267989" y="2255251"/>
            <a:ext cx="3485824" cy="2661803"/>
            <a:chOff x="3527451" y="1465174"/>
            <a:chExt cx="5146148" cy="3921099"/>
          </a:xfrm>
        </p:grpSpPr>
        <p:pic>
          <p:nvPicPr>
            <p:cNvPr id="2050" name="Picture 2" descr="Recursos Humanos - Comunidade Power BI Experience">
              <a:extLst>
                <a:ext uri="{FF2B5EF4-FFF2-40B4-BE49-F238E27FC236}">
                  <a16:creationId xmlns:a16="http://schemas.microsoft.com/office/drawing/2014/main" id="{FEDEC50F-C2B5-F1D6-5B64-AB8CCA3C2B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9281" y="1665017"/>
              <a:ext cx="4851532" cy="2716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Imagem 1" descr="Tela de computador com fundo preto&#10;&#10;Descrição gerada automaticamente">
              <a:extLst>
                <a:ext uri="{FF2B5EF4-FFF2-40B4-BE49-F238E27FC236}">
                  <a16:creationId xmlns:a16="http://schemas.microsoft.com/office/drawing/2014/main" id="{A497D925-D867-492F-97F7-1A7432F8A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7451" y="1465174"/>
              <a:ext cx="5146148" cy="3921099"/>
            </a:xfrm>
            <a:prstGeom prst="rect">
              <a:avLst/>
            </a:prstGeom>
          </p:spPr>
        </p:pic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76965B59-5872-186E-525E-ACFBAC10AD86}"/>
              </a:ext>
            </a:extLst>
          </p:cNvPr>
          <p:cNvSpPr txBox="1"/>
          <p:nvPr/>
        </p:nvSpPr>
        <p:spPr>
          <a:xfrm>
            <a:off x="1966813" y="309390"/>
            <a:ext cx="391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DASHBOARD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7B2228A-F3B7-55E3-980C-B971B9CF1E3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5242707" y="5663024"/>
            <a:ext cx="902286" cy="90838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7EA8002-F480-B10B-C580-3CFE1F8400F5}"/>
              </a:ext>
            </a:extLst>
          </p:cNvPr>
          <p:cNvSpPr txBox="1"/>
          <p:nvPr/>
        </p:nvSpPr>
        <p:spPr>
          <a:xfrm>
            <a:off x="1966813" y="722971"/>
            <a:ext cx="4528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2">
                    <a:lumMod val="50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POWERBI / EXCEL / PYTHON / R / BI</a:t>
            </a:r>
          </a:p>
        </p:txBody>
      </p:sp>
    </p:spTree>
    <p:extLst>
      <p:ext uri="{BB962C8B-B14F-4D97-AF65-F5344CB8AC3E}">
        <p14:creationId xmlns:p14="http://schemas.microsoft.com/office/powerpoint/2010/main" val="2519341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8FC78717-67EB-60D8-09E3-0A2E7BCFC89A}"/>
              </a:ext>
            </a:extLst>
          </p:cNvPr>
          <p:cNvSpPr/>
          <p:nvPr/>
        </p:nvSpPr>
        <p:spPr>
          <a:xfrm>
            <a:off x="381000" y="571499"/>
            <a:ext cx="11430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4B2065-1AD6-C853-A567-EDA5F9FC93B2}"/>
              </a:ext>
            </a:extLst>
          </p:cNvPr>
          <p:cNvSpPr txBox="1"/>
          <p:nvPr/>
        </p:nvSpPr>
        <p:spPr>
          <a:xfrm>
            <a:off x="577970" y="828136"/>
            <a:ext cx="362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GitHub </a:t>
            </a:r>
            <a:r>
              <a:rPr lang="pt-BR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Repos</a:t>
            </a:r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E52702C-18C8-2B48-E926-028541B6123F}"/>
              </a:ext>
            </a:extLst>
          </p:cNvPr>
          <p:cNvSpPr txBox="1"/>
          <p:nvPr/>
        </p:nvSpPr>
        <p:spPr>
          <a:xfrm>
            <a:off x="577970" y="1145669"/>
            <a:ext cx="3622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2">
                    <a:lumMod val="50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Python / HTML / CSS / </a:t>
            </a:r>
            <a:r>
              <a:rPr lang="pt-BR" sz="1000" b="1" dirty="0" err="1">
                <a:solidFill>
                  <a:schemeClr val="bg2">
                    <a:lumMod val="50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Etc</a:t>
            </a:r>
            <a:endParaRPr lang="pt-BR" sz="1000" b="1" dirty="0">
              <a:solidFill>
                <a:schemeClr val="bg2">
                  <a:lumMod val="50000"/>
                </a:schemeClr>
              </a:solidFill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76FF47E0-7160-02AC-B70C-9597D99DF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259" y="1692757"/>
            <a:ext cx="3712210" cy="1237404"/>
          </a:xfrm>
          <a:prstGeom prst="rect">
            <a:avLst/>
          </a:prstGeom>
        </p:spPr>
      </p:pic>
      <p:pic>
        <p:nvPicPr>
          <p:cNvPr id="8" name="Imagem 7" descr="Logotipo">
            <a:extLst>
              <a:ext uri="{FF2B5EF4-FFF2-40B4-BE49-F238E27FC236}">
                <a16:creationId xmlns:a16="http://schemas.microsoft.com/office/drawing/2014/main" id="{18A2FD79-E01B-A2AD-B26F-8707560E3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365" y="2682815"/>
            <a:ext cx="4169432" cy="184348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B180F5C-DB6B-43BF-7545-2664C8A72A57}"/>
              </a:ext>
            </a:extLst>
          </p:cNvPr>
          <p:cNvSpPr txBox="1"/>
          <p:nvPr/>
        </p:nvSpPr>
        <p:spPr>
          <a:xfrm>
            <a:off x="3909320" y="4500420"/>
            <a:ext cx="362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and</a:t>
            </a: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more...</a:t>
            </a:r>
          </a:p>
        </p:txBody>
      </p:sp>
      <p:pic>
        <p:nvPicPr>
          <p:cNvPr id="1026" name="Picture 2" descr="Github Logo - Free social media icons">
            <a:extLst>
              <a:ext uri="{FF2B5EF4-FFF2-40B4-BE49-F238E27FC236}">
                <a16:creationId xmlns:a16="http://schemas.microsoft.com/office/drawing/2014/main" id="{3D8C893C-7311-0B03-652B-2F37500D6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234" y="4500420"/>
            <a:ext cx="363747" cy="36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015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F04E3D-1D90-8D82-D9C1-B66A009A010E}"/>
              </a:ext>
            </a:extLst>
          </p:cNvPr>
          <p:cNvSpPr/>
          <p:nvPr/>
        </p:nvSpPr>
        <p:spPr>
          <a:xfrm>
            <a:off x="1595885" y="79797"/>
            <a:ext cx="4762500" cy="666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Logotipo">
            <a:extLst>
              <a:ext uri="{FF2B5EF4-FFF2-40B4-BE49-F238E27FC236}">
                <a16:creationId xmlns:a16="http://schemas.microsoft.com/office/drawing/2014/main" id="{18A2FD79-E01B-A2AD-B26F-8707560E3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986" y="2682815"/>
            <a:ext cx="4169432" cy="184348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B180F5C-DB6B-43BF-7545-2664C8A72A57}"/>
              </a:ext>
            </a:extLst>
          </p:cNvPr>
          <p:cNvSpPr txBox="1"/>
          <p:nvPr/>
        </p:nvSpPr>
        <p:spPr>
          <a:xfrm>
            <a:off x="2220722" y="4540515"/>
            <a:ext cx="3622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and</a:t>
            </a: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more...</a:t>
            </a:r>
          </a:p>
        </p:txBody>
      </p:sp>
      <p:pic>
        <p:nvPicPr>
          <p:cNvPr id="1026" name="Picture 2" descr="Github Logo - Free social media icons">
            <a:extLst>
              <a:ext uri="{FF2B5EF4-FFF2-40B4-BE49-F238E27FC236}">
                <a16:creationId xmlns:a16="http://schemas.microsoft.com/office/drawing/2014/main" id="{3D8C893C-7311-0B03-652B-2F37500D6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736" y="4534438"/>
            <a:ext cx="363747" cy="36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D9C1D33-D6A1-66EE-A14B-0C70A18903F3}"/>
              </a:ext>
            </a:extLst>
          </p:cNvPr>
          <p:cNvSpPr txBox="1"/>
          <p:nvPr/>
        </p:nvSpPr>
        <p:spPr>
          <a:xfrm>
            <a:off x="1966813" y="309390"/>
            <a:ext cx="391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GitHub 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Repos</a:t>
            </a:r>
            <a:endParaRPr lang="pt-BR" sz="2800" b="1" dirty="0">
              <a:solidFill>
                <a:schemeClr val="tx1">
                  <a:lumMod val="95000"/>
                  <a:lumOff val="5000"/>
                </a:schemeClr>
              </a:solidFill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1CDA43C-0AA8-867E-F734-03D67AB85625}"/>
              </a:ext>
            </a:extLst>
          </p:cNvPr>
          <p:cNvSpPr txBox="1"/>
          <p:nvPr/>
        </p:nvSpPr>
        <p:spPr>
          <a:xfrm>
            <a:off x="1966813" y="722971"/>
            <a:ext cx="4528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2">
                    <a:lumMod val="50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Python / HTML / CSS / </a:t>
            </a:r>
            <a:r>
              <a:rPr lang="pt-BR" sz="1400" b="1" dirty="0" err="1">
                <a:solidFill>
                  <a:schemeClr val="bg2">
                    <a:lumMod val="50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Etc</a:t>
            </a:r>
            <a:endParaRPr lang="pt-BR" sz="1400" b="1" dirty="0">
              <a:solidFill>
                <a:schemeClr val="bg2">
                  <a:lumMod val="50000"/>
                </a:schemeClr>
              </a:solidFill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76FF47E0-7160-02AC-B70C-9597D99DF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544" y="1412811"/>
            <a:ext cx="3712210" cy="123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DA4CA52-153C-B4C1-4C44-F1CC63DE904D}"/>
              </a:ext>
            </a:extLst>
          </p:cNvPr>
          <p:cNvSpPr/>
          <p:nvPr/>
        </p:nvSpPr>
        <p:spPr>
          <a:xfrm>
            <a:off x="1595886" y="71164"/>
            <a:ext cx="4762500" cy="66675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4B2065-1AD6-C853-A567-EDA5F9FC93B2}"/>
              </a:ext>
            </a:extLst>
          </p:cNvPr>
          <p:cNvSpPr txBox="1"/>
          <p:nvPr/>
        </p:nvSpPr>
        <p:spPr>
          <a:xfrm>
            <a:off x="2001334" y="284669"/>
            <a:ext cx="311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CAATO.COM.BR</a:t>
            </a:r>
          </a:p>
        </p:txBody>
      </p:sp>
      <p:pic>
        <p:nvPicPr>
          <p:cNvPr id="11" name="Imagem 10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7A0D68A6-1408-7BE2-AE23-E60A2495A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566" y="2636171"/>
            <a:ext cx="3895140" cy="296587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F4554EF-2566-7208-A374-C1ACC5EB434A}"/>
              </a:ext>
            </a:extLst>
          </p:cNvPr>
          <p:cNvSpPr txBox="1"/>
          <p:nvPr/>
        </p:nvSpPr>
        <p:spPr>
          <a:xfrm>
            <a:off x="2027214" y="652546"/>
            <a:ext cx="362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2">
                    <a:lumMod val="7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WORDPRESS</a:t>
            </a:r>
            <a:endParaRPr lang="pt-BR" sz="2000" b="1" dirty="0">
              <a:solidFill>
                <a:schemeClr val="bg2">
                  <a:lumMod val="75000"/>
                </a:schemeClr>
              </a:solidFill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9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DA4CA52-153C-B4C1-4C44-F1CC63DE904D}"/>
              </a:ext>
            </a:extLst>
          </p:cNvPr>
          <p:cNvSpPr/>
          <p:nvPr/>
        </p:nvSpPr>
        <p:spPr>
          <a:xfrm>
            <a:off x="381000" y="571499"/>
            <a:ext cx="11430000" cy="571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4B2065-1AD6-C853-A567-EDA5F9FC93B2}"/>
              </a:ext>
            </a:extLst>
          </p:cNvPr>
          <p:cNvSpPr txBox="1"/>
          <p:nvPr/>
        </p:nvSpPr>
        <p:spPr>
          <a:xfrm>
            <a:off x="577970" y="828136"/>
            <a:ext cx="311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MOTAGODINHO.COM.BR</a:t>
            </a:r>
          </a:p>
        </p:txBody>
      </p:sp>
      <p:pic>
        <p:nvPicPr>
          <p:cNvPr id="3" name="Imagem 2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97552480-87EF-5591-7787-DB66F5E8C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39" y="1445660"/>
            <a:ext cx="5209522" cy="396667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574535C-24EA-41CF-D7B5-8BF078DF7099}"/>
              </a:ext>
            </a:extLst>
          </p:cNvPr>
          <p:cNvSpPr txBox="1"/>
          <p:nvPr/>
        </p:nvSpPr>
        <p:spPr>
          <a:xfrm>
            <a:off x="577970" y="1145669"/>
            <a:ext cx="3622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WORDPRESS</a:t>
            </a:r>
          </a:p>
        </p:txBody>
      </p:sp>
    </p:spTree>
    <p:extLst>
      <p:ext uri="{BB962C8B-B14F-4D97-AF65-F5344CB8AC3E}">
        <p14:creationId xmlns:p14="http://schemas.microsoft.com/office/powerpoint/2010/main" val="289604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DA4CA52-153C-B4C1-4C44-F1CC63DE904D}"/>
              </a:ext>
            </a:extLst>
          </p:cNvPr>
          <p:cNvSpPr/>
          <p:nvPr/>
        </p:nvSpPr>
        <p:spPr>
          <a:xfrm>
            <a:off x="1595884" y="79795"/>
            <a:ext cx="4762501" cy="66675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4B2065-1AD6-C853-A567-EDA5F9FC93B2}"/>
              </a:ext>
            </a:extLst>
          </p:cNvPr>
          <p:cNvSpPr txBox="1"/>
          <p:nvPr/>
        </p:nvSpPr>
        <p:spPr>
          <a:xfrm>
            <a:off x="1995063" y="217914"/>
            <a:ext cx="4328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MOTAGODINHO.COM.BR</a:t>
            </a:r>
          </a:p>
        </p:txBody>
      </p:sp>
      <p:pic>
        <p:nvPicPr>
          <p:cNvPr id="3" name="Imagem 2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97552480-87EF-5591-7787-DB66F5E8C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567" y="2639523"/>
            <a:ext cx="3890740" cy="296252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574535C-24EA-41CF-D7B5-8BF078DF7099}"/>
              </a:ext>
            </a:extLst>
          </p:cNvPr>
          <p:cNvSpPr txBox="1"/>
          <p:nvPr/>
        </p:nvSpPr>
        <p:spPr>
          <a:xfrm>
            <a:off x="2016942" y="581619"/>
            <a:ext cx="362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WORDPRESS</a:t>
            </a:r>
          </a:p>
        </p:txBody>
      </p:sp>
    </p:spTree>
    <p:extLst>
      <p:ext uri="{BB962C8B-B14F-4D97-AF65-F5344CB8AC3E}">
        <p14:creationId xmlns:p14="http://schemas.microsoft.com/office/powerpoint/2010/main" val="372419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DA4CA52-153C-B4C1-4C44-F1CC63DE904D}"/>
              </a:ext>
            </a:extLst>
          </p:cNvPr>
          <p:cNvSpPr/>
          <p:nvPr/>
        </p:nvSpPr>
        <p:spPr>
          <a:xfrm>
            <a:off x="381000" y="571499"/>
            <a:ext cx="11430000" cy="5715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4B2065-1AD6-C853-A567-EDA5F9FC93B2}"/>
              </a:ext>
            </a:extLst>
          </p:cNvPr>
          <p:cNvSpPr txBox="1"/>
          <p:nvPr/>
        </p:nvSpPr>
        <p:spPr>
          <a:xfrm>
            <a:off x="577970" y="828136"/>
            <a:ext cx="311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BOASOBRAS.ORG</a:t>
            </a:r>
          </a:p>
        </p:txBody>
      </p:sp>
      <p:pic>
        <p:nvPicPr>
          <p:cNvPr id="6" name="Imagem 5" descr="Tela de celular com publicação numa rede social&#10;&#10;Descrição gerada automaticamente com confiança média">
            <a:extLst>
              <a:ext uri="{FF2B5EF4-FFF2-40B4-BE49-F238E27FC236}">
                <a16:creationId xmlns:a16="http://schemas.microsoft.com/office/drawing/2014/main" id="{826E3039-94CF-7541-C0AD-32465375A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399" y="1466340"/>
            <a:ext cx="5155201" cy="392531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0CDD909-BAE5-A6EB-D3D8-2D9A22BE77D0}"/>
              </a:ext>
            </a:extLst>
          </p:cNvPr>
          <p:cNvSpPr txBox="1"/>
          <p:nvPr/>
        </p:nvSpPr>
        <p:spPr>
          <a:xfrm>
            <a:off x="577970" y="1145669"/>
            <a:ext cx="3622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JEKYLL / GITHUB PAGES</a:t>
            </a:r>
          </a:p>
        </p:txBody>
      </p:sp>
    </p:spTree>
    <p:extLst>
      <p:ext uri="{BB962C8B-B14F-4D97-AF65-F5344CB8AC3E}">
        <p14:creationId xmlns:p14="http://schemas.microsoft.com/office/powerpoint/2010/main" val="422940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B1AD1FD7-DC4D-9A03-DCA3-5D11D9EF3E3E}"/>
              </a:ext>
            </a:extLst>
          </p:cNvPr>
          <p:cNvSpPr/>
          <p:nvPr/>
        </p:nvSpPr>
        <p:spPr>
          <a:xfrm>
            <a:off x="1595886" y="79797"/>
            <a:ext cx="4762500" cy="66675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F51EA5B-FB37-6C6D-03F3-2A4836B44907}"/>
              </a:ext>
            </a:extLst>
          </p:cNvPr>
          <p:cNvSpPr txBox="1"/>
          <p:nvPr/>
        </p:nvSpPr>
        <p:spPr>
          <a:xfrm>
            <a:off x="1982435" y="302173"/>
            <a:ext cx="311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BOASOBRAS.ORG</a:t>
            </a:r>
          </a:p>
        </p:txBody>
      </p:sp>
      <p:pic>
        <p:nvPicPr>
          <p:cNvPr id="12" name="Imagem 11" descr="Tela de celular com publicação numa rede social&#10;&#10;Descrição gerada automaticamente com confiança média">
            <a:extLst>
              <a:ext uri="{FF2B5EF4-FFF2-40B4-BE49-F238E27FC236}">
                <a16:creationId xmlns:a16="http://schemas.microsoft.com/office/drawing/2014/main" id="{252C8B29-D951-320E-3D30-A1598BC74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567" y="2639523"/>
            <a:ext cx="3895140" cy="296587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0F6BAD7A-C0AB-D007-344A-4A6D78AB08B8}"/>
              </a:ext>
            </a:extLst>
          </p:cNvPr>
          <p:cNvSpPr txBox="1"/>
          <p:nvPr/>
        </p:nvSpPr>
        <p:spPr>
          <a:xfrm>
            <a:off x="2016942" y="729752"/>
            <a:ext cx="362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JEKYLL / GITHUB PAGES</a:t>
            </a:r>
          </a:p>
        </p:txBody>
      </p:sp>
    </p:spTree>
    <p:extLst>
      <p:ext uri="{BB962C8B-B14F-4D97-AF65-F5344CB8AC3E}">
        <p14:creationId xmlns:p14="http://schemas.microsoft.com/office/powerpoint/2010/main" val="158184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DA4CA52-153C-B4C1-4C44-F1CC63DE904D}"/>
              </a:ext>
            </a:extLst>
          </p:cNvPr>
          <p:cNvSpPr/>
          <p:nvPr/>
        </p:nvSpPr>
        <p:spPr>
          <a:xfrm>
            <a:off x="381000" y="571499"/>
            <a:ext cx="11430000" cy="5715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4B2065-1AD6-C853-A567-EDA5F9FC93B2}"/>
              </a:ext>
            </a:extLst>
          </p:cNvPr>
          <p:cNvSpPr txBox="1"/>
          <p:nvPr/>
        </p:nvSpPr>
        <p:spPr>
          <a:xfrm>
            <a:off x="577970" y="828136"/>
            <a:ext cx="311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MTE.ORG.BR</a:t>
            </a:r>
          </a:p>
        </p:txBody>
      </p:sp>
      <p:pic>
        <p:nvPicPr>
          <p:cNvPr id="3" name="Imagem 2" descr="Tela de um aparelho eletrônico&#10;&#10;Descrição gerada automaticamente com confiança média">
            <a:extLst>
              <a:ext uri="{FF2B5EF4-FFF2-40B4-BE49-F238E27FC236}">
                <a16:creationId xmlns:a16="http://schemas.microsoft.com/office/drawing/2014/main" id="{FA7CE1B4-2F67-7AE8-4BF6-58D973B58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399" y="1466340"/>
            <a:ext cx="5155200" cy="392531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022D582-D42E-96ED-3A91-319728B2BAEB}"/>
              </a:ext>
            </a:extLst>
          </p:cNvPr>
          <p:cNvSpPr txBox="1"/>
          <p:nvPr/>
        </p:nvSpPr>
        <p:spPr>
          <a:xfrm>
            <a:off x="577970" y="1145669"/>
            <a:ext cx="3622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DRUPAL</a:t>
            </a:r>
          </a:p>
        </p:txBody>
      </p:sp>
    </p:spTree>
    <p:extLst>
      <p:ext uri="{BB962C8B-B14F-4D97-AF65-F5344CB8AC3E}">
        <p14:creationId xmlns:p14="http://schemas.microsoft.com/office/powerpoint/2010/main" val="779233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DA4CA52-153C-B4C1-4C44-F1CC63DE904D}"/>
              </a:ext>
            </a:extLst>
          </p:cNvPr>
          <p:cNvSpPr/>
          <p:nvPr/>
        </p:nvSpPr>
        <p:spPr>
          <a:xfrm>
            <a:off x="1595886" y="79797"/>
            <a:ext cx="4762500" cy="6667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Tela de um aparelho eletrônico&#10;&#10;Descrição gerada automaticamente com confiança média">
            <a:extLst>
              <a:ext uri="{FF2B5EF4-FFF2-40B4-BE49-F238E27FC236}">
                <a16:creationId xmlns:a16="http://schemas.microsoft.com/office/drawing/2014/main" id="{FA7CE1B4-2F67-7AE8-4BF6-58D973B58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942" y="2087432"/>
            <a:ext cx="3895141" cy="296587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022D582-D42E-96ED-3A91-319728B2BAEB}"/>
              </a:ext>
            </a:extLst>
          </p:cNvPr>
          <p:cNvSpPr txBox="1"/>
          <p:nvPr/>
        </p:nvSpPr>
        <p:spPr>
          <a:xfrm>
            <a:off x="1952823" y="613886"/>
            <a:ext cx="3622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DRUPAL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4B2065-1AD6-C853-A567-EDA5F9FC93B2}"/>
              </a:ext>
            </a:extLst>
          </p:cNvPr>
          <p:cNvSpPr txBox="1"/>
          <p:nvPr/>
        </p:nvSpPr>
        <p:spPr>
          <a:xfrm>
            <a:off x="1939303" y="237309"/>
            <a:ext cx="311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MTE.ORG.BR</a:t>
            </a:r>
          </a:p>
        </p:txBody>
      </p:sp>
    </p:spTree>
    <p:extLst>
      <p:ext uri="{BB962C8B-B14F-4D97-AF65-F5344CB8AC3E}">
        <p14:creationId xmlns:p14="http://schemas.microsoft.com/office/powerpoint/2010/main" val="153347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DA4CA52-153C-B4C1-4C44-F1CC63DE904D}"/>
              </a:ext>
            </a:extLst>
          </p:cNvPr>
          <p:cNvSpPr/>
          <p:nvPr/>
        </p:nvSpPr>
        <p:spPr>
          <a:xfrm>
            <a:off x="381000" y="571499"/>
            <a:ext cx="11430000" cy="5715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4B2065-1AD6-C853-A567-EDA5F9FC93B2}"/>
              </a:ext>
            </a:extLst>
          </p:cNvPr>
          <p:cNvSpPr txBox="1"/>
          <p:nvPr/>
        </p:nvSpPr>
        <p:spPr>
          <a:xfrm>
            <a:off x="577970" y="828136"/>
            <a:ext cx="311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APP DEVELOPMENT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B7791E9-4509-224F-C163-CA05FBA44173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0655217" y="5200083"/>
            <a:ext cx="902286" cy="908383"/>
          </a:xfrm>
          <a:prstGeom prst="rect">
            <a:avLst/>
          </a:prstGeom>
        </p:spPr>
      </p:pic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F4BEEC4-3B29-FBF1-7AE6-29DA8BCF2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635" y="2399862"/>
            <a:ext cx="7276730" cy="20582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B499C72-D2EC-18AD-2C01-192048A41B82}"/>
              </a:ext>
            </a:extLst>
          </p:cNvPr>
          <p:cNvSpPr txBox="1"/>
          <p:nvPr/>
        </p:nvSpPr>
        <p:spPr>
          <a:xfrm>
            <a:off x="577970" y="1145669"/>
            <a:ext cx="36228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REACT / VUE / FLUTTER</a:t>
            </a:r>
          </a:p>
        </p:txBody>
      </p:sp>
    </p:spTree>
    <p:extLst>
      <p:ext uri="{BB962C8B-B14F-4D97-AF65-F5344CB8AC3E}">
        <p14:creationId xmlns:p14="http://schemas.microsoft.com/office/powerpoint/2010/main" val="34156724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109</Words>
  <Application>Microsoft Office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Cascadia Mono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Otávio Andrade das Neves</dc:creator>
  <cp:lastModifiedBy>Victor Otávio Andrade das Neves</cp:lastModifiedBy>
  <cp:revision>3</cp:revision>
  <dcterms:created xsi:type="dcterms:W3CDTF">2022-11-27T13:25:05Z</dcterms:created>
  <dcterms:modified xsi:type="dcterms:W3CDTF">2022-11-28T18:15:06Z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2022-11-27T13:47:41Z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11b48343-7801-45c6-8417-6f87144fdcb3</vt:lpwstr>
  </property>
  <property fmtid="{D5CDD505-2E9C-101B-9397-08002B2CF9AE}" pid="7" name="MSIP_Label_defa4170-0d19-0005-0004-bc88714345d2_ActionId">
    <vt:lpwstr>f852c1bc-798f-46cd-802b-8c29592b7be4</vt:lpwstr>
  </property>
  <property fmtid="{D5CDD505-2E9C-101B-9397-08002B2CF9AE}" pid="8" name="MSIP_Label_defa4170-0d19-0005-0004-bc88714345d2_ContentBits">
    <vt:lpwstr>0</vt:lpwstr>
  </property>
</Properties>
</file>