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inux Biolinum" charset="1" panose="02000503000000000000"/>
      <p:regular r:id="rId10"/>
    </p:embeddedFont>
    <p:embeddedFont>
      <p:font typeface="Linux Biolinum Bold" charset="1" panose="02000803000000000000"/>
      <p:regular r:id="rId11"/>
    </p:embeddedFont>
    <p:embeddedFont>
      <p:font typeface="Linux Biolinum Italics" charset="1" panose="02000503000000000000"/>
      <p:regular r:id="rId12"/>
    </p:embeddedFont>
    <p:embeddedFont>
      <p:font typeface="Muli" charset="1" panose="00000500000000000000"/>
      <p:regular r:id="rId13"/>
    </p:embeddedFont>
    <p:embeddedFont>
      <p:font typeface="Muli Bold" charset="1" panose="00000800000000000000"/>
      <p:regular r:id="rId14"/>
    </p:embeddedFont>
    <p:embeddedFont>
      <p:font typeface="Muli Italics" charset="1" panose="00000500000000000000"/>
      <p:regular r:id="rId15"/>
    </p:embeddedFont>
    <p:embeddedFont>
      <p:font typeface="Muli Bold Italics" charset="1" panose="00000800000000000000"/>
      <p:regular r:id="rId16"/>
    </p:embeddedFont>
    <p:embeddedFont>
      <p:font typeface="Muli Extra-Light" charset="1" panose="00000300000000000000"/>
      <p:regular r:id="rId17"/>
    </p:embeddedFont>
    <p:embeddedFont>
      <p:font typeface="Muli Extra-Light Italics" charset="1" panose="00000300000000000000"/>
      <p:regular r:id="rId18"/>
    </p:embeddedFont>
    <p:embeddedFont>
      <p:font typeface="Muli Light" charset="1" panose="00000400000000000000"/>
      <p:regular r:id="rId19"/>
    </p:embeddedFont>
    <p:embeddedFont>
      <p:font typeface="Muli Light Italics" charset="1" panose="00000400000000000000"/>
      <p:regular r:id="rId20"/>
    </p:embeddedFont>
    <p:embeddedFont>
      <p:font typeface="Muli Semi-Bold" charset="1" panose="00000700000000000000"/>
      <p:regular r:id="rId21"/>
    </p:embeddedFont>
    <p:embeddedFont>
      <p:font typeface="Muli Semi-Bold Italics" charset="1" panose="00000700000000000000"/>
      <p:regular r:id="rId22"/>
    </p:embeddedFont>
    <p:embeddedFont>
      <p:font typeface="Muli Ultra-Bold" charset="1" panose="00000900000000000000"/>
      <p:regular r:id="rId23"/>
    </p:embeddedFont>
    <p:embeddedFont>
      <p:font typeface="Muli Ultra-Bold Italics" charset="1" panose="00000900000000000000"/>
      <p:regular r:id="rId24"/>
    </p:embeddedFont>
    <p:embeddedFont>
      <p:font typeface="Muli Heavy" charset="1" panose="00000A00000000000000"/>
      <p:regular r:id="rId25"/>
    </p:embeddedFont>
    <p:embeddedFont>
      <p:font typeface="Muli Heavy Italics" charset="1" panose="00000A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32" Target="slides/slide6.xml" Type="http://schemas.openxmlformats.org/officeDocument/2006/relationships/slide"/><Relationship Id="rId33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rive.google.com/file/d/192WmdaU94QuqHmcXS6HTl4UcW9IyHKEH/view?usp=drive_link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ABB1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56460"/>
            <a:ext cx="8281987" cy="940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9"/>
              </a:lnSpc>
              <a:spcBef>
                <a:spcPct val="0"/>
              </a:spcBef>
            </a:pPr>
            <a:r>
              <a:rPr lang="en-US" sz="5442">
                <a:solidFill>
                  <a:srgbClr val="FFFFFF"/>
                </a:solidFill>
                <a:latin typeface="Linux Biolinum"/>
              </a:rPr>
              <a:t>MEMBERS &amp; ASSIGNMENT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06023" y="2655149"/>
            <a:ext cx="14304347" cy="56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-Light"/>
              </a:rPr>
              <a:t>Nguyen Van Nham-20215105 : UI , general class diagram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06023" y="3613078"/>
            <a:ext cx="13242458" cy="56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-Light"/>
              </a:rPr>
              <a:t>Ngo Doan Ngoc-20215103 : UI, use case diagram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6023" y="4501950"/>
            <a:ext cx="13242458" cy="56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-Light"/>
              </a:rPr>
              <a:t>Duong Van Nhat-20215106 : Algorithm, class diagram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6023" y="5390822"/>
            <a:ext cx="13242458" cy="56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-Light"/>
              </a:rPr>
              <a:t>Le Cao Phong-20215113 : Algorithm, use case diagram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ABB1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56460"/>
            <a:ext cx="8281987" cy="940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9"/>
              </a:lnSpc>
              <a:spcBef>
                <a:spcPct val="0"/>
              </a:spcBef>
            </a:pPr>
            <a:r>
              <a:rPr lang="en-US" sz="5442">
                <a:solidFill>
                  <a:srgbClr val="FFFFFF"/>
                </a:solidFill>
                <a:latin typeface="Linux Biolinum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7927" y="2885593"/>
            <a:ext cx="12737188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Linux Biolinum Bold"/>
              </a:rPr>
              <a:t>PROBLEM</a:t>
            </a:r>
            <a:r>
              <a:rPr lang="en-US" sz="3299">
                <a:solidFill>
                  <a:srgbClr val="000000"/>
                </a:solidFill>
                <a:latin typeface="Linux Biolinum"/>
              </a:rPr>
              <a:t>: Explain 3 sorting algorithms Merge, Counting and Radix sort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967146"/>
            <a:ext cx="13245115" cy="1735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Linux Biolinum Bold"/>
              </a:rPr>
              <a:t>REQUEST</a:t>
            </a:r>
            <a:r>
              <a:rPr lang="en-US" sz="3299">
                <a:solidFill>
                  <a:srgbClr val="000000"/>
                </a:solidFill>
                <a:latin typeface="Linux Biolinum"/>
              </a:rPr>
              <a:t>:Represent the sort algorithm on an array, making it easier to understand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Linux Biolinum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BB1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3278" y="1963426"/>
            <a:ext cx="10267300" cy="7117892"/>
          </a:xfrm>
          <a:custGeom>
            <a:avLst/>
            <a:gdLst/>
            <a:ahLst/>
            <a:cxnLst/>
            <a:rect r="r" b="b" t="t" l="l"/>
            <a:pathLst>
              <a:path h="7117892" w="10267300">
                <a:moveTo>
                  <a:pt x="0" y="0"/>
                </a:moveTo>
                <a:lnTo>
                  <a:pt x="10267300" y="0"/>
                </a:lnTo>
                <a:lnTo>
                  <a:pt x="10267300" y="7117892"/>
                </a:lnTo>
                <a:lnTo>
                  <a:pt x="0" y="7117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56460"/>
            <a:ext cx="8281987" cy="940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9"/>
              </a:lnSpc>
              <a:spcBef>
                <a:spcPct val="0"/>
              </a:spcBef>
            </a:pPr>
            <a:r>
              <a:rPr lang="en-US" sz="5442">
                <a:solidFill>
                  <a:srgbClr val="FFFFFF"/>
                </a:solidFill>
                <a:latin typeface="Linux Biolinum"/>
              </a:rPr>
              <a:t>USECASE DIAGRAM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BB1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59174" y="2105653"/>
            <a:ext cx="14169652" cy="6978505"/>
          </a:xfrm>
          <a:custGeom>
            <a:avLst/>
            <a:gdLst/>
            <a:ahLst/>
            <a:cxnLst/>
            <a:rect r="r" b="b" t="t" l="l"/>
            <a:pathLst>
              <a:path h="6978505" w="14169652">
                <a:moveTo>
                  <a:pt x="0" y="0"/>
                </a:moveTo>
                <a:lnTo>
                  <a:pt x="14169652" y="0"/>
                </a:lnTo>
                <a:lnTo>
                  <a:pt x="14169652" y="6978505"/>
                </a:lnTo>
                <a:lnTo>
                  <a:pt x="0" y="69785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56460"/>
            <a:ext cx="9719962" cy="940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9"/>
              </a:lnSpc>
              <a:spcBef>
                <a:spcPct val="0"/>
              </a:spcBef>
            </a:pPr>
            <a:r>
              <a:rPr lang="en-US" sz="5442">
                <a:solidFill>
                  <a:srgbClr val="FFFFFF"/>
                </a:solidFill>
                <a:latin typeface="Linux Biolinum"/>
              </a:rPr>
              <a:t>GENERAL CLASS 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BB1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04265" y="1767004"/>
            <a:ext cx="9813700" cy="7491296"/>
          </a:xfrm>
          <a:custGeom>
            <a:avLst/>
            <a:gdLst/>
            <a:ahLst/>
            <a:cxnLst/>
            <a:rect r="r" b="b" t="t" l="l"/>
            <a:pathLst>
              <a:path h="7491296" w="9813700">
                <a:moveTo>
                  <a:pt x="0" y="0"/>
                </a:moveTo>
                <a:lnTo>
                  <a:pt x="9813701" y="0"/>
                </a:lnTo>
                <a:lnTo>
                  <a:pt x="9813701" y="7491296"/>
                </a:lnTo>
                <a:lnTo>
                  <a:pt x="0" y="7491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56460"/>
            <a:ext cx="14564831" cy="940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9"/>
              </a:lnSpc>
              <a:spcBef>
                <a:spcPct val="0"/>
              </a:spcBef>
            </a:pPr>
            <a:r>
              <a:rPr lang="en-US" sz="5442">
                <a:solidFill>
                  <a:srgbClr val="FFFFFF"/>
                </a:solidFill>
                <a:latin typeface="Linux Biolinum"/>
              </a:rPr>
              <a:t>CLASS DIAGRAMS FOR PACKAGES/MODULES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ABB1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16480" y="502509"/>
            <a:ext cx="11382852" cy="938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9"/>
              </a:lnSpc>
              <a:spcBef>
                <a:spcPct val="0"/>
              </a:spcBef>
            </a:pPr>
            <a:r>
              <a:rPr lang="en-US" sz="5442">
                <a:solidFill>
                  <a:srgbClr val="000000"/>
                </a:solidFill>
                <a:latin typeface="Linux Biolinum"/>
              </a:rPr>
              <a:t>EXPLANATION OF OOP TECHNIQUES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104995"/>
            <a:ext cx="11115525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Linux Biolinum Bold"/>
              </a:rPr>
              <a:t>INHERITANCE: MergeSort, CountingSort, RadixSort inherit from SortAlgorithm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2237" y="5067300"/>
            <a:ext cx="15763527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Linux Biolinum Bold"/>
              </a:rPr>
              <a:t>POLYMORPHISM: MergeSort, CountingSort, RadixSort override sort 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Linux Biolinum Bold"/>
              </a:rPr>
              <a:t>                          MergeSort, Counting Sort, RadixSort override</a:t>
            </a:r>
            <a:r>
              <a:rPr lang="en-US" sz="3300">
                <a:solidFill>
                  <a:srgbClr val="000000"/>
                </a:solidFill>
                <a:latin typeface="Linux Biolinum"/>
              </a:rPr>
              <a:t> </a:t>
            </a:r>
            <a:r>
              <a:rPr lang="en-US" sz="3300">
                <a:solidFill>
                  <a:srgbClr val="000000"/>
                </a:solidFill>
                <a:latin typeface="Linux Biolinum Bold"/>
              </a:rPr>
              <a:t> newInstance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BB1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7647" y="369772"/>
            <a:ext cx="5410795" cy="938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9"/>
              </a:lnSpc>
              <a:spcBef>
                <a:spcPct val="0"/>
              </a:spcBef>
            </a:pPr>
            <a:r>
              <a:rPr lang="en-US" sz="5442">
                <a:solidFill>
                  <a:srgbClr val="000000"/>
                </a:solidFill>
                <a:latin typeface="Linux Biolinum"/>
              </a:rPr>
              <a:t>DEMO SCENARIO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28443" y="4617309"/>
            <a:ext cx="4174331" cy="938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9"/>
              </a:lnSpc>
              <a:spcBef>
                <a:spcPct val="0"/>
              </a:spcBef>
            </a:pPr>
            <a:r>
              <a:rPr lang="en-US" sz="5442" u="sng">
                <a:solidFill>
                  <a:srgbClr val="000000"/>
                </a:solidFill>
                <a:latin typeface="Linux Biolinum"/>
                <a:hlinkClick r:id="rId2" tooltip="https://drive.google.com/file/d/192WmdaU94QuqHmcXS6HTl4UcW9IyHKEH/view?usp=drive_link"/>
              </a:rPr>
              <a:t>DEMO VIDEO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DAF5AI9smug</dc:identifier>
  <dcterms:modified xsi:type="dcterms:W3CDTF">2011-08-01T06:04:30Z</dcterms:modified>
  <cp:revision>1</cp:revision>
  <dc:title>Tiêu đề của bạn tại đây</dc:title>
</cp:coreProperties>
</file>