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8288000" cy="10287000"/>
  <p:notesSz cx="6858000" cy="9144000"/>
  <p:embeddedFontLst>
    <p:embeddedFont>
      <p:font typeface="Linux Biolinum" panose="020B0604020202020204" charset="0"/>
      <p:regular r:id="rId11"/>
    </p:embeddedFont>
    <p:embeddedFont>
      <p:font typeface="Linux Biolinum Bold" panose="020B0604020202020204" charset="0"/>
      <p:regular r:id="rId12"/>
    </p:embeddedFont>
    <p:embeddedFont>
      <p:font typeface="Muli Extra-Light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96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92WmdaU94QuqHmcXS6HTl4UcW9IyHKEH/view?usp=drive_link" TargetMode="External"/><Relationship Id="rId2" Type="http://schemas.openxmlformats.org/officeDocument/2006/relationships/hyperlink" Target="https://drive.google.com/file/d/1_Sf0W16EFYiKQSl9IaRorkmQbpd223ws/view?usp=shar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56460"/>
            <a:ext cx="8281987" cy="940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MEMBERS &amp; ASSIGNMENT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06023" y="2655149"/>
            <a:ext cx="14304347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-Light"/>
              </a:rPr>
              <a:t>Nguyen Van Nham-20215105 : UI , general class diagram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6023" y="3613078"/>
            <a:ext cx="13242458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-Light"/>
              </a:rPr>
              <a:t>Ngo Doan Ngoc-20215103 : UI, use case diagram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6023" y="4501950"/>
            <a:ext cx="13242458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-Light"/>
              </a:rPr>
              <a:t>Duong Van Nhat-20215106 : Algorithm, class diagram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6023" y="5390822"/>
            <a:ext cx="13242458" cy="562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FFFFF"/>
                </a:solidFill>
                <a:latin typeface="Muli Extra-Light"/>
              </a:rPr>
              <a:t>Le Cao Phong-20215113 : Algorithm, use case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56460"/>
            <a:ext cx="8281987" cy="940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7927" y="2885593"/>
            <a:ext cx="12737188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Linux Biolinum Bold"/>
              </a:rPr>
              <a:t>PROBLEM</a:t>
            </a:r>
            <a:r>
              <a:rPr lang="en-US" sz="3299">
                <a:solidFill>
                  <a:srgbClr val="000000"/>
                </a:solidFill>
                <a:latin typeface="Linux Biolinum"/>
              </a:rPr>
              <a:t>: Explain 3 sorting algorithms Merge, Counting and Radix sort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967146"/>
            <a:ext cx="13245115" cy="1735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Linux Biolinum Bold"/>
              </a:rPr>
              <a:t>REQUEST</a:t>
            </a:r>
            <a:r>
              <a:rPr lang="en-US" sz="3299">
                <a:solidFill>
                  <a:srgbClr val="000000"/>
                </a:solidFill>
                <a:latin typeface="Linux Biolinum"/>
              </a:rPr>
              <a:t>:Represent the sort algorithm on an array, making it easier to understand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Linux Biolinum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3278" y="1963426"/>
            <a:ext cx="10267300" cy="7117892"/>
          </a:xfrm>
          <a:custGeom>
            <a:avLst/>
            <a:gdLst/>
            <a:ahLst/>
            <a:cxnLst/>
            <a:rect l="l" t="t" r="r" b="b"/>
            <a:pathLst>
              <a:path w="10267300" h="7117892">
                <a:moveTo>
                  <a:pt x="0" y="0"/>
                </a:moveTo>
                <a:lnTo>
                  <a:pt x="10267300" y="0"/>
                </a:lnTo>
                <a:lnTo>
                  <a:pt x="10267300" y="7117892"/>
                </a:lnTo>
                <a:lnTo>
                  <a:pt x="0" y="7117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3"/>
          <p:cNvSpPr txBox="1"/>
          <p:nvPr/>
        </p:nvSpPr>
        <p:spPr>
          <a:xfrm>
            <a:off x="1028700" y="656460"/>
            <a:ext cx="8281987" cy="940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USECASE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656460"/>
            <a:ext cx="9719962" cy="940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GENERAL CLASS DIAGRAM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F183992A-7B48-0E9C-E246-2FA2FC9FB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97133"/>
            <a:ext cx="11548762" cy="7505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656460"/>
            <a:ext cx="14564831" cy="940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CLASS DIAGRAMS FOR PACKAGES/MODULES</a:t>
            </a: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F69BC566-A144-9DED-CABE-E5093D0DA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7" y="3086100"/>
            <a:ext cx="16184033" cy="5723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1ED1BA-489F-7228-B515-EF609052E817}"/>
              </a:ext>
            </a:extLst>
          </p:cNvPr>
          <p:cNvSpPr txBox="1"/>
          <p:nvPr/>
        </p:nvSpPr>
        <p:spPr>
          <a:xfrm>
            <a:off x="2286000" y="20193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>
                <a:solidFill>
                  <a:schemeClr val="bg1"/>
                </a:solidFill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CONTROLLER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656460"/>
            <a:ext cx="14564831" cy="940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CLASS DIAGRAMS FOR PACKAGES/MODULES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ED1BA-489F-7228-B515-EF609052E817}"/>
              </a:ext>
            </a:extLst>
          </p:cNvPr>
          <p:cNvSpPr txBox="1"/>
          <p:nvPr/>
        </p:nvSpPr>
        <p:spPr>
          <a:xfrm>
            <a:off x="2286000" y="20193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>
                <a:solidFill>
                  <a:schemeClr val="bg1"/>
                </a:solidFill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SORTALGORITHM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49985220-64A5-DF3F-F737-4791DCB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27186"/>
            <a:ext cx="16154400" cy="71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0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656460"/>
            <a:ext cx="14564831" cy="940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Linux Biolinum"/>
              </a:rPr>
              <a:t>CLASS DIAGRAMS FOR PACKAGES/MODULES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ED1BA-489F-7228-B515-EF609052E817}"/>
              </a:ext>
            </a:extLst>
          </p:cNvPr>
          <p:cNvSpPr txBox="1"/>
          <p:nvPr/>
        </p:nvSpPr>
        <p:spPr>
          <a:xfrm>
            <a:off x="2286000" y="20193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>
                <a:solidFill>
                  <a:schemeClr val="bg1"/>
                </a:solidFill>
                <a:latin typeface="Linux Biolinum" panose="020B0604020202020204" charset="0"/>
                <a:ea typeface="Linux Biolinum" panose="020B0604020202020204" charset="0"/>
                <a:cs typeface="Linux Biolinum" panose="020B0604020202020204" charset="0"/>
              </a:rPr>
              <a:t>VIEW</a:t>
            </a:r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13A74B8-F0FC-AFC4-6E76-C95A09B26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477" y="2717801"/>
            <a:ext cx="13599187" cy="737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9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16480" y="502509"/>
            <a:ext cx="11382852" cy="938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000000"/>
                </a:solidFill>
                <a:latin typeface="Linux Biolinum"/>
              </a:rPr>
              <a:t>EXPLANATION OF OOP TECHNIQUES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104995"/>
            <a:ext cx="11115525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Linux Biolinum Bold"/>
              </a:rPr>
              <a:t>INHERITANCE: MergeSort, CountingSort, RadixSort inherit from SortAlgorithm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62237" y="5067300"/>
            <a:ext cx="15763527" cy="1154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Linux Biolinum Bold"/>
              </a:rPr>
              <a:t>POLYMORPHISM: MergeSort, CountingSort, RadixSort override sort 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Linux Biolinum Bold"/>
              </a:rPr>
              <a:t>                          MergeSort, Counting Sort, RadixSort override</a:t>
            </a:r>
            <a:r>
              <a:rPr lang="en-US" sz="3300">
                <a:solidFill>
                  <a:srgbClr val="000000"/>
                </a:solidFill>
                <a:latin typeface="Linux Biolinum"/>
              </a:rPr>
              <a:t> </a:t>
            </a:r>
            <a:r>
              <a:rPr lang="en-US" sz="3300">
                <a:solidFill>
                  <a:srgbClr val="000000"/>
                </a:solidFill>
                <a:latin typeface="Linux Biolinum Bold"/>
              </a:rPr>
              <a:t> newInstance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7647" y="369772"/>
            <a:ext cx="7926353" cy="938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>
                <a:solidFill>
                  <a:srgbClr val="000000"/>
                </a:solidFill>
                <a:latin typeface="Linux Biolinum"/>
              </a:rPr>
              <a:t>DEMO SCENARIO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28443" y="4617309"/>
            <a:ext cx="5792157" cy="938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19"/>
              </a:lnSpc>
              <a:spcBef>
                <a:spcPct val="0"/>
              </a:spcBef>
            </a:pPr>
            <a:r>
              <a:rPr lang="en-US" sz="5442" u="sng">
                <a:solidFill>
                  <a:srgbClr val="000000"/>
                </a:solidFill>
                <a:latin typeface="Linux Biolinum"/>
                <a:hlinkClick r:id="rId2" tooltip="https://drive.google.com/file/d/192WmdaU94QuqHmcXS6HTl4UcW9IyHKEH/view?usp=drive_link"/>
              </a:rPr>
              <a:t>DEMO VIDEO</a:t>
            </a:r>
            <a:endParaRPr lang="en-US" sz="5442" u="sng">
              <a:solidFill>
                <a:srgbClr val="000000"/>
              </a:solidFill>
              <a:latin typeface="Linux Biolinum"/>
              <a:hlinkClick r:id="rId3" tooltip="https://drive.google.com/file/d/192WmdaU94QuqHmcXS6HTl4UcW9IyHKEH/view?usp=drive_lin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130</Words>
  <Application>Microsoft Office PowerPoint</Application>
  <PresentationFormat>Custom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Muli Extra-Light</vt:lpstr>
      <vt:lpstr>Arial</vt:lpstr>
      <vt:lpstr>Linux Biolinum Bold</vt:lpstr>
      <vt:lpstr>Linux Biolinum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Tiêu đề của bạn tại đây</dc:title>
  <cp:lastModifiedBy>Le Cao Phong 20215113</cp:lastModifiedBy>
  <cp:revision>2</cp:revision>
  <dcterms:created xsi:type="dcterms:W3CDTF">2006-08-16T00:00:00Z</dcterms:created>
  <dcterms:modified xsi:type="dcterms:W3CDTF">2024-01-13T01:51:28Z</dcterms:modified>
  <dc:identifier>DAF5AI9smug</dc:identifier>
</cp:coreProperties>
</file>