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3"/>
    <p:restoredTop sz="96534"/>
  </p:normalViewPr>
  <p:slideViewPr>
    <p:cSldViewPr snapToGrid="0">
      <p:cViewPr>
        <p:scale>
          <a:sx n="149" d="100"/>
          <a:sy n="149" d="100"/>
        </p:scale>
        <p:origin x="64" y="-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4A04F-8915-5037-CBBA-28DA59114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8D1363-0917-1AD9-B5CB-A2B9A88C3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3B58B3-2923-F25B-6F84-E7090BB3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B98-3ED1-F54C-A96F-D3A564BD1BF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CE177-D6A3-7770-1488-29CDAD1F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CEDA03-64FC-0EF2-3A11-8C69F1BD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EC4-BAA0-E641-9BEF-DBFCF19D83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5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58773-BD57-9C0B-8CEA-A6A936DB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549B07-8164-6EB7-BF3B-931F9F786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14398-DAE3-76A6-FCA2-0CDD7B5C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B98-3ED1-F54C-A96F-D3A564BD1BF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D14AD8-230A-B3D0-3747-6E4B7DCD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1D5471-E8D3-0CC7-BE23-34036077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EC4-BAA0-E641-9BEF-DBFCF19D83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98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CB8B3F-AF4C-4AF0-28F4-4449D53BE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84344C-EEC3-1DC0-C6FF-2385BDE7A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80675-EE25-2A4D-C2E5-890DA8F7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B98-3ED1-F54C-A96F-D3A564BD1BF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15DC85-9E45-6FDD-17B2-1F38B280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D141D-95DE-01D3-81FE-57914428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EC4-BAA0-E641-9BEF-DBFCF19D83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C575E-112A-7BB3-65B7-24B869DA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9F8F7-4DAE-5CE0-C97A-B531A947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CDCE45-1A0D-FDB8-F5EF-19F200B1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B98-3ED1-F54C-A96F-D3A564BD1BF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C10283-0D73-BA4B-1765-675B08F0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29FB1E-D8AF-E9EE-7815-4EAB9F88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EC4-BAA0-E641-9BEF-DBFCF19D83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50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F8E8F-8A80-3825-1F1A-F4D953E4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815368-A511-C63E-3BC5-6D66459DC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C7F2F-DCAE-53C1-1C4D-AB205608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B98-3ED1-F54C-A96F-D3A564BD1BF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61BFC-60F1-20FB-F10D-908F027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362AC4-2336-31DD-7B3B-19E276AC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EC4-BAA0-E641-9BEF-DBFCF19D83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2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C0D90-B21F-606D-FB2E-BAD4076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15271-DD0F-6097-D854-054309707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27580-36A9-DC3F-4D56-1E7847BFC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76D1CD-9D7C-E206-D1ED-2651E965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B98-3ED1-F54C-A96F-D3A564BD1BF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AA5B55-4946-03C0-9E8F-FF21677B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2A561A-D6C2-EEC9-D249-3416630D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EC4-BAA0-E641-9BEF-DBFCF19D83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99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A931A-6821-381B-A0D0-6C53B262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56F63F-BB72-2097-05F7-879650C2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EDE4E2-95B0-B7FE-C9AF-0EED2E9D5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2C5756-AC1A-848E-181F-554A0471A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FE855A-DCC9-3F72-E58A-31CDA0993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818AD1-E2D8-9FF5-E12A-594CBE3F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B98-3ED1-F54C-A96F-D3A564BD1BF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2C610D-D03A-90E0-A68D-7CABEECC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07016F-FB1C-85F9-BF54-33F37CA8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EC4-BAA0-E641-9BEF-DBFCF19D83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19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A2B7B-72AA-1297-0E7D-45DB212A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19B4E-A172-0C3C-DD8A-31B3D0E0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B98-3ED1-F54C-A96F-D3A564BD1BF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B2AC07-76BA-4A7D-5E98-2C70010D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A231A4-69E3-3AC5-ABCF-AF440619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EC4-BAA0-E641-9BEF-DBFCF19D83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F7532B-0556-6EA8-AF0A-8D4E4E2A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B98-3ED1-F54C-A96F-D3A564BD1BF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09442-B3FA-2A8B-0E06-309C4729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BE30D3-9656-3D43-A5FA-5D0DF423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EC4-BAA0-E641-9BEF-DBFCF19D83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36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17707-6E62-B886-7EBF-42487A64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84F1D-E924-8322-0B89-3F1447D4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7A8578-9D14-8814-0A14-41E416A4B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F7B871-F28E-2E3B-6382-0171C178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B98-3ED1-F54C-A96F-D3A564BD1BF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26DC83-5A5C-D3BA-C760-475A71FD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989A2-077F-4C5C-3289-94265698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EC4-BAA0-E641-9BEF-DBFCF19D83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1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7A8E8-7FAF-43A0-1AAB-8C06118D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6D4977-66C2-7F8D-1405-73EB46DB3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8096B3-4124-71A1-ED2B-B0085125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D62F53-FE7E-F6C1-CAA4-8C678F37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BB98-3ED1-F54C-A96F-D3A564BD1BF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39E2B-30AF-53EE-C2DD-144E5CF9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80D815-6D91-9A12-B071-C8728939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EC4-BAA0-E641-9BEF-DBFCF19D83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28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C34921-18FB-AC2F-FC31-B88D4D0D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7036AB-3123-D2EF-9BAA-C8B6E6CD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2E4F5-429F-5D53-6599-D90C4C516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BB98-3ED1-F54C-A96F-D3A564BD1BFC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965BD-7E10-8FDE-0E21-99BE383D5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910D17-2B9E-D3F0-A3A9-F77CF5BB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4EC4-BAA0-E641-9BEF-DBFCF19D83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7B76F35-2C59-BE78-6AD0-5D7A9926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pic>
        <p:nvPicPr>
          <p:cNvPr id="7" name="Grafik 6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AC17300-DEAC-0CBA-DB20-86BE97E2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4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6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rrangement-bg">
            <a:extLst>
              <a:ext uri="{FF2B5EF4-FFF2-40B4-BE49-F238E27FC236}">
                <a16:creationId xmlns:a16="http://schemas.microsoft.com/office/drawing/2014/main" id="{E7DEC78E-E054-F1C2-8B9D-3CBCE21842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1737442" y="1795043"/>
            <a:ext cx="2943393" cy="2943393"/>
          </a:xfrm>
          <a:prstGeom prst="rect">
            <a:avLst/>
          </a:prstGeom>
        </p:spPr>
      </p:pic>
      <p:pic>
        <p:nvPicPr>
          <p:cNvPr id="7" name="selbst">
            <a:extLst>
              <a:ext uri="{FF2B5EF4-FFF2-40B4-BE49-F238E27FC236}">
                <a16:creationId xmlns:a16="http://schemas.microsoft.com/office/drawing/2014/main" id="{32298029-64B3-0CDD-1238-75E54D6A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81" y="4397724"/>
            <a:ext cx="1295731" cy="1295731"/>
          </a:xfrm>
          <a:prstGeom prst="rect">
            <a:avLst/>
          </a:prstGeom>
        </p:spPr>
      </p:pic>
      <p:pic>
        <p:nvPicPr>
          <p:cNvPr id="5" name="community">
            <a:extLst>
              <a:ext uri="{FF2B5EF4-FFF2-40B4-BE49-F238E27FC236}">
                <a16:creationId xmlns:a16="http://schemas.microsoft.com/office/drawing/2014/main" id="{9C2EF026-0CA7-D4EB-6F0A-E5EC6E182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58" y="2653058"/>
            <a:ext cx="1295731" cy="1295731"/>
          </a:xfrm>
          <a:prstGeom prst="rect">
            <a:avLst/>
          </a:prstGeom>
        </p:spPr>
      </p:pic>
      <p:pic>
        <p:nvPicPr>
          <p:cNvPr id="4" name="studio sap">
            <a:extLst>
              <a:ext uri="{FF2B5EF4-FFF2-40B4-BE49-F238E27FC236}">
                <a16:creationId xmlns:a16="http://schemas.microsoft.com/office/drawing/2014/main" id="{A8D99134-9496-E20A-0323-F29AB392A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781" y="971386"/>
            <a:ext cx="1164369" cy="1164369"/>
          </a:xfrm>
          <a:prstGeom prst="rect">
            <a:avLst/>
          </a:prstGeom>
        </p:spPr>
      </p:pic>
      <p:pic>
        <p:nvPicPr>
          <p:cNvPr id="3" name="you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8573A52-B472-99F2-EA3C-E581EDBFD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641" y="2357230"/>
            <a:ext cx="1905000" cy="1905000"/>
          </a:xfrm>
          <a:prstGeom prst="rect">
            <a:avLst/>
          </a:prstGeom>
        </p:spPr>
      </p:pic>
      <p:pic>
        <p:nvPicPr>
          <p:cNvPr id="6" name="arrangement" hidden="1">
            <a:extLst>
              <a:ext uri="{FF2B5EF4-FFF2-40B4-BE49-F238E27FC236}">
                <a16:creationId xmlns:a16="http://schemas.microsoft.com/office/drawing/2014/main" id="{42ABD8E4-BFA7-1FCE-BFD1-9D4803ACE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285" y="1075991"/>
            <a:ext cx="2190750" cy="2190750"/>
          </a:xfrm>
          <a:prstGeom prst="rect">
            <a:avLst/>
          </a:prstGeom>
        </p:spPr>
      </p:pic>
      <p:pic>
        <p:nvPicPr>
          <p:cNvPr id="8" name="mixer" hidden="1">
            <a:extLst>
              <a:ext uri="{FF2B5EF4-FFF2-40B4-BE49-F238E27FC236}">
                <a16:creationId xmlns:a16="http://schemas.microsoft.com/office/drawing/2014/main" id="{B4D6D7F3-B84E-22D0-217E-4F0A07093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5935" y="2476500"/>
            <a:ext cx="2762249" cy="2762249"/>
          </a:xfrm>
          <a:prstGeom prst="rect">
            <a:avLst/>
          </a:prstGeom>
        </p:spPr>
      </p:pic>
      <p:sp>
        <p:nvSpPr>
          <p:cNvPr id="12" name="weissdecker" hidden="1">
            <a:extLst>
              <a:ext uri="{FF2B5EF4-FFF2-40B4-BE49-F238E27FC236}">
                <a16:creationId xmlns:a16="http://schemas.microsoft.com/office/drawing/2014/main" id="{94AF39CB-6F62-E3D8-87B3-4B1EB59847C3}"/>
              </a:ext>
            </a:extLst>
          </p:cNvPr>
          <p:cNvSpPr/>
          <p:nvPr/>
        </p:nvSpPr>
        <p:spPr>
          <a:xfrm>
            <a:off x="3143428" y="4262230"/>
            <a:ext cx="1880075" cy="16735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eissdecker" hidden="1">
            <a:extLst>
              <a:ext uri="{FF2B5EF4-FFF2-40B4-BE49-F238E27FC236}">
                <a16:creationId xmlns:a16="http://schemas.microsoft.com/office/drawing/2014/main" id="{E6920650-53E6-D3FB-E027-D08F8E951250}"/>
              </a:ext>
            </a:extLst>
          </p:cNvPr>
          <p:cNvSpPr/>
          <p:nvPr/>
        </p:nvSpPr>
        <p:spPr>
          <a:xfrm>
            <a:off x="2991028" y="683664"/>
            <a:ext cx="1880075" cy="16735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eissdecker" hidden="1">
            <a:extLst>
              <a:ext uri="{FF2B5EF4-FFF2-40B4-BE49-F238E27FC236}">
                <a16:creationId xmlns:a16="http://schemas.microsoft.com/office/drawing/2014/main" id="{AB51169A-2BAB-AACB-1A67-ED4A4589E654}"/>
              </a:ext>
            </a:extLst>
          </p:cNvPr>
          <p:cNvSpPr/>
          <p:nvPr/>
        </p:nvSpPr>
        <p:spPr>
          <a:xfrm>
            <a:off x="3496085" y="2346323"/>
            <a:ext cx="1880075" cy="16735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you-&gt;yourself">
            <a:extLst>
              <a:ext uri="{FF2B5EF4-FFF2-40B4-BE49-F238E27FC236}">
                <a16:creationId xmlns:a16="http://schemas.microsoft.com/office/drawing/2014/main" id="{578125C8-B977-0C56-6C1E-79EE8D19EBC7}"/>
              </a:ext>
            </a:extLst>
          </p:cNvPr>
          <p:cNvCxnSpPr>
            <a:cxnSpLocks/>
            <a:stCxn id="7" idx="0"/>
            <a:endCxn id="3" idx="3"/>
          </p:cNvCxnSpPr>
          <p:nvPr/>
        </p:nvCxnSpPr>
        <p:spPr>
          <a:xfrm flipH="1" flipV="1">
            <a:off x="2725641" y="3309730"/>
            <a:ext cx="1251006" cy="1087994"/>
          </a:xfrm>
          <a:prstGeom prst="straightConnector1">
            <a:avLst/>
          </a:prstGeom>
          <a:ln w="47625">
            <a:solidFill>
              <a:srgbClr val="EBA44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you&lt;-&gt;comm">
            <a:extLst>
              <a:ext uri="{FF2B5EF4-FFF2-40B4-BE49-F238E27FC236}">
                <a16:creationId xmlns:a16="http://schemas.microsoft.com/office/drawing/2014/main" id="{7B00CEC7-6483-2A60-9CA4-48C5915B9B3B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2725641" y="2135755"/>
            <a:ext cx="1185325" cy="1173975"/>
          </a:xfrm>
          <a:prstGeom prst="straightConnector1">
            <a:avLst/>
          </a:prstGeom>
          <a:ln w="47625">
            <a:solidFill>
              <a:srgbClr val="EBA44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you&lt;-sap">
            <a:extLst>
              <a:ext uri="{FF2B5EF4-FFF2-40B4-BE49-F238E27FC236}">
                <a16:creationId xmlns:a16="http://schemas.microsoft.com/office/drawing/2014/main" id="{945E2713-6BE6-AE48-C5EB-19E6C22DA4E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725641" y="3300924"/>
            <a:ext cx="1062617" cy="8806"/>
          </a:xfrm>
          <a:prstGeom prst="straightConnector1">
            <a:avLst/>
          </a:prstGeom>
          <a:ln w="47625">
            <a:solidFill>
              <a:srgbClr val="EBA44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2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Volker Buzek</dc:creator>
  <cp:lastModifiedBy>Volker Buzek</cp:lastModifiedBy>
  <cp:revision>5</cp:revision>
  <dcterms:created xsi:type="dcterms:W3CDTF">2023-05-31T12:04:42Z</dcterms:created>
  <dcterms:modified xsi:type="dcterms:W3CDTF">2023-06-01T12:13:54Z</dcterms:modified>
</cp:coreProperties>
</file>