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918" y="108"/>
      </p:cViewPr>
      <p:guideLst>
        <p:guide orient="horz" pos="2160"/>
        <p:guide pos="6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ba74f035_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fdba74f035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dbcdf31b0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fdbcdf31b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60018" y="2518360"/>
            <a:ext cx="4271963" cy="2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1778208" y="904954"/>
            <a:ext cx="86355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ользовательский макет">
  <p:cSld name="3_Пользовательский макет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>
            <a:spLocks noGrp="1"/>
          </p:cNvSpPr>
          <p:nvPr>
            <p:ph type="pic" idx="2"/>
          </p:nvPr>
        </p:nvSpPr>
        <p:spPr>
          <a:xfrm>
            <a:off x="1" y="0"/>
            <a:ext cx="459301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6241474" y="3223684"/>
            <a:ext cx="4835982" cy="2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6241474" y="1453608"/>
            <a:ext cx="483598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6523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ользовательский макет">
  <p:cSld name="5_Пользовательский макет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>
            <a:spLocks noGrp="1"/>
          </p:cNvSpPr>
          <p:nvPr>
            <p:ph type="pic" idx="2"/>
          </p:nvPr>
        </p:nvSpPr>
        <p:spPr>
          <a:xfrm>
            <a:off x="8681633" y="1273445"/>
            <a:ext cx="2743200" cy="5021451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2"/>
          <p:cNvSpPr>
            <a:spLocks noGrp="1"/>
          </p:cNvSpPr>
          <p:nvPr>
            <p:ph type="pic" idx="3"/>
          </p:nvPr>
        </p:nvSpPr>
        <p:spPr>
          <a:xfrm>
            <a:off x="5631051" y="501113"/>
            <a:ext cx="2743200" cy="5021451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916523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>
            <a:spLocks noGrp="1"/>
          </p:cNvSpPr>
          <p:nvPr>
            <p:ph type="pic" idx="2"/>
          </p:nvPr>
        </p:nvSpPr>
        <p:spPr>
          <a:xfrm>
            <a:off x="6649572" y="1159596"/>
            <a:ext cx="4585497" cy="4545625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916523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018080" y="3117967"/>
            <a:ext cx="4835982" cy="2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1018080" y="1159596"/>
            <a:ext cx="483598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Пользовательский макет">
  <p:cSld name="6_Пользовательский макет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>
            <a:spLocks noGrp="1"/>
          </p:cNvSpPr>
          <p:nvPr>
            <p:ph type="pic" idx="2"/>
          </p:nvPr>
        </p:nvSpPr>
        <p:spPr>
          <a:xfrm>
            <a:off x="8595841" y="3254640"/>
            <a:ext cx="2926598" cy="2693257"/>
          </a:xfrm>
          <a:prstGeom prst="rect">
            <a:avLst/>
          </a:prstGeom>
          <a:noFill/>
          <a:ln>
            <a:noFill/>
          </a:ln>
          <a:effectLst>
            <a:outerShdw dist="50800" dir="600000" sx="101000" sy="101000" algn="t" rotWithShape="0">
              <a:schemeClr val="accent1"/>
            </a:outerShdw>
          </a:effectLst>
        </p:spPr>
      </p:sp>
      <p:sp>
        <p:nvSpPr>
          <p:cNvPr id="59" name="Google Shape;59;p14"/>
          <p:cNvSpPr>
            <a:spLocks noGrp="1"/>
          </p:cNvSpPr>
          <p:nvPr>
            <p:ph type="pic" idx="3"/>
          </p:nvPr>
        </p:nvSpPr>
        <p:spPr>
          <a:xfrm>
            <a:off x="5915911" y="3254639"/>
            <a:ext cx="2926595" cy="2693256"/>
          </a:xfrm>
          <a:prstGeom prst="rect">
            <a:avLst/>
          </a:prstGeom>
          <a:noFill/>
          <a:ln>
            <a:noFill/>
          </a:ln>
          <a:effectLst>
            <a:outerShdw dist="50800" dir="600000" sx="101000" sy="101000" algn="t" rotWithShape="0">
              <a:schemeClr val="accent1"/>
            </a:outerShdw>
          </a:effectLst>
        </p:spPr>
      </p:sp>
      <p:sp>
        <p:nvSpPr>
          <p:cNvPr id="60" name="Google Shape;60;p14"/>
          <p:cNvSpPr>
            <a:spLocks noGrp="1"/>
          </p:cNvSpPr>
          <p:nvPr>
            <p:ph type="pic" idx="4"/>
          </p:nvPr>
        </p:nvSpPr>
        <p:spPr>
          <a:xfrm>
            <a:off x="3292735" y="3254640"/>
            <a:ext cx="2926598" cy="2693257"/>
          </a:xfrm>
          <a:prstGeom prst="rect">
            <a:avLst/>
          </a:prstGeom>
          <a:noFill/>
          <a:ln>
            <a:noFill/>
          </a:ln>
          <a:effectLst>
            <a:outerShdw dist="50800" dir="600000" sx="101000" sy="101000" algn="t" rotWithShape="0">
              <a:schemeClr val="accent1"/>
            </a:outerShdw>
          </a:effectLst>
        </p:spPr>
      </p:sp>
      <p:sp>
        <p:nvSpPr>
          <p:cNvPr id="61" name="Google Shape;61;p14"/>
          <p:cNvSpPr>
            <a:spLocks noGrp="1"/>
          </p:cNvSpPr>
          <p:nvPr>
            <p:ph type="pic" idx="5"/>
          </p:nvPr>
        </p:nvSpPr>
        <p:spPr>
          <a:xfrm>
            <a:off x="669561" y="3254640"/>
            <a:ext cx="2926596" cy="2693256"/>
          </a:xfrm>
          <a:prstGeom prst="rect">
            <a:avLst/>
          </a:prstGeom>
          <a:noFill/>
          <a:ln>
            <a:noFill/>
          </a:ln>
          <a:effectLst>
            <a:outerShdw dist="50800" dir="600000" sx="101000" sy="101000" algn="t" rotWithShape="0">
              <a:schemeClr val="accent1"/>
            </a:outerShdw>
          </a:effectLst>
        </p:spPr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177850" y="1040327"/>
            <a:ext cx="5115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898812" y="1040328"/>
            <a:ext cx="483598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916523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Пользовательский макет">
  <p:cSld name="8_Пользовательский макет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0" cy="342900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Пользовательский макет">
  <p:cSld name="11_Пользовательский макет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>
            <a:spLocks noGrp="1"/>
          </p:cNvSpPr>
          <p:nvPr>
            <p:ph type="pic" idx="2"/>
          </p:nvPr>
        </p:nvSpPr>
        <p:spPr>
          <a:xfrm>
            <a:off x="6197598" y="381000"/>
            <a:ext cx="4406900" cy="609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Пользовательский макет">
  <p:cSld name="12_Пользовательский макет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Пользовательский макет">
  <p:cSld name="13_Пользовательский макет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>
            <a:spLocks noGrp="1"/>
          </p:cNvSpPr>
          <p:nvPr>
            <p:ph type="pic" idx="2"/>
          </p:nvPr>
        </p:nvSpPr>
        <p:spPr>
          <a:xfrm>
            <a:off x="8965208" y="0"/>
            <a:ext cx="3226792" cy="32810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Пользовательский макет">
  <p:cSld name="14_Пользовательский макет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3822445" y="478588"/>
            <a:ext cx="4699507" cy="415540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Пользовательский макет">
  <p:cSld name="15_Пользовательский макет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>
            <a:spLocks noGrp="1"/>
          </p:cNvSpPr>
          <p:nvPr>
            <p:ph type="pic" idx="2"/>
          </p:nvPr>
        </p:nvSpPr>
        <p:spPr>
          <a:xfrm>
            <a:off x="1053451" y="5685965"/>
            <a:ext cx="3565045" cy="117203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0"/>
          <p:cNvSpPr>
            <a:spLocks noGrp="1"/>
          </p:cNvSpPr>
          <p:nvPr>
            <p:ph type="pic" idx="3"/>
          </p:nvPr>
        </p:nvSpPr>
        <p:spPr>
          <a:xfrm>
            <a:off x="1053450" y="1637787"/>
            <a:ext cx="3565045" cy="384745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0"/>
          <p:cNvSpPr>
            <a:spLocks noGrp="1"/>
          </p:cNvSpPr>
          <p:nvPr>
            <p:ph type="pic" idx="4"/>
          </p:nvPr>
        </p:nvSpPr>
        <p:spPr>
          <a:xfrm>
            <a:off x="1053450" y="1"/>
            <a:ext cx="3565045" cy="145236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Пользовательский макет">
  <p:cSld name="22_Пользовательский макет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>
            <a:spLocks noGrp="1"/>
          </p:cNvSpPr>
          <p:nvPr>
            <p:ph type="pic" idx="2"/>
          </p:nvPr>
        </p:nvSpPr>
        <p:spPr>
          <a:xfrm>
            <a:off x="7721604" y="2313632"/>
            <a:ext cx="3315212" cy="395220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Пользовательский макет">
  <p:cSld name="16_Пользовательский маке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>
            <a:spLocks noGrp="1"/>
          </p:cNvSpPr>
          <p:nvPr>
            <p:ph type="pic" idx="2"/>
          </p:nvPr>
        </p:nvSpPr>
        <p:spPr>
          <a:xfrm>
            <a:off x="9061806" y="2105999"/>
            <a:ext cx="2661471" cy="3810626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1"/>
          <p:cNvSpPr>
            <a:spLocks noGrp="1"/>
          </p:cNvSpPr>
          <p:nvPr>
            <p:ph type="pic" idx="3"/>
          </p:nvPr>
        </p:nvSpPr>
        <p:spPr>
          <a:xfrm>
            <a:off x="6221386" y="2105999"/>
            <a:ext cx="2661471" cy="3810626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1"/>
          <p:cNvSpPr>
            <a:spLocks noGrp="1"/>
          </p:cNvSpPr>
          <p:nvPr>
            <p:ph type="pic" idx="4"/>
          </p:nvPr>
        </p:nvSpPr>
        <p:spPr>
          <a:xfrm>
            <a:off x="3389296" y="2105999"/>
            <a:ext cx="2661471" cy="3810626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1"/>
          <p:cNvSpPr>
            <a:spLocks noGrp="1"/>
          </p:cNvSpPr>
          <p:nvPr>
            <p:ph type="pic" idx="5"/>
          </p:nvPr>
        </p:nvSpPr>
        <p:spPr>
          <a:xfrm>
            <a:off x="539046" y="2105999"/>
            <a:ext cx="2661471" cy="381062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Пользовательский макет">
  <p:cSld name="10_Пользовательский макет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>
            <a:spLocks noGrp="1"/>
          </p:cNvSpPr>
          <p:nvPr>
            <p:ph type="pic" idx="2"/>
          </p:nvPr>
        </p:nvSpPr>
        <p:spPr>
          <a:xfrm>
            <a:off x="4946726" y="1006105"/>
            <a:ext cx="2298548" cy="229854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Пользовательский макет">
  <p:cSld name="18_Пользовательский макет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>
            <a:spLocks noGrp="1"/>
          </p:cNvSpPr>
          <p:nvPr>
            <p:ph type="pic" idx="2"/>
          </p:nvPr>
        </p:nvSpPr>
        <p:spPr>
          <a:xfrm>
            <a:off x="-1" y="986464"/>
            <a:ext cx="5966088" cy="321078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Пользовательский макет">
  <p:cSld name="19_Пользовательский макет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>
            <a:spLocks noGrp="1"/>
          </p:cNvSpPr>
          <p:nvPr>
            <p:ph type="pic" idx="2"/>
          </p:nvPr>
        </p:nvSpPr>
        <p:spPr>
          <a:xfrm>
            <a:off x="6463042" y="2087603"/>
            <a:ext cx="4537679" cy="290163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Пользовательский макет">
  <p:cSld name="21_Пользовательский макет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>
            <a:spLocks noGrp="1"/>
          </p:cNvSpPr>
          <p:nvPr>
            <p:ph type="pic" idx="2"/>
          </p:nvPr>
        </p:nvSpPr>
        <p:spPr>
          <a:xfrm>
            <a:off x="1" y="19831"/>
            <a:ext cx="12191999" cy="340917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и объект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Пользовательский макет">
  <p:cSld name="23_Пользовательский макет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>
            <a:spLocks noGrp="1"/>
          </p:cNvSpPr>
          <p:nvPr>
            <p:ph type="pic" idx="2"/>
          </p:nvPr>
        </p:nvSpPr>
        <p:spPr>
          <a:xfrm>
            <a:off x="0" y="2351293"/>
            <a:ext cx="5525528" cy="183402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ользовательский макет">
  <p:cSld name="2_Пользовательский макет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>
            <a:spLocks noGrp="1"/>
          </p:cNvSpPr>
          <p:nvPr>
            <p:ph type="pic" idx="2"/>
          </p:nvPr>
        </p:nvSpPr>
        <p:spPr>
          <a:xfrm>
            <a:off x="7772402" y="1049195"/>
            <a:ext cx="3408819" cy="3137033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9"/>
          <p:cNvSpPr>
            <a:spLocks noGrp="1"/>
          </p:cNvSpPr>
          <p:nvPr>
            <p:ph type="pic" idx="3"/>
          </p:nvPr>
        </p:nvSpPr>
        <p:spPr>
          <a:xfrm>
            <a:off x="4429689" y="1049195"/>
            <a:ext cx="3408822" cy="3137034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9"/>
          <p:cNvSpPr>
            <a:spLocks noGrp="1"/>
          </p:cNvSpPr>
          <p:nvPr>
            <p:ph type="pic" idx="4"/>
          </p:nvPr>
        </p:nvSpPr>
        <p:spPr>
          <a:xfrm>
            <a:off x="1086980" y="1049196"/>
            <a:ext cx="3408819" cy="3137033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9"/>
          <p:cNvSpPr txBox="1">
            <a:spLocks noGrp="1"/>
          </p:cNvSpPr>
          <p:nvPr>
            <p:ph type="sldNum" idx="12"/>
          </p:nvPr>
        </p:nvSpPr>
        <p:spPr>
          <a:xfrm>
            <a:off x="916523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1"/>
          </p:nvPr>
        </p:nvSpPr>
        <p:spPr>
          <a:xfrm>
            <a:off x="4747189" y="4545751"/>
            <a:ext cx="2773822" cy="141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5"/>
          </p:nvPr>
        </p:nvSpPr>
        <p:spPr>
          <a:xfrm>
            <a:off x="1404478" y="4545751"/>
            <a:ext cx="2773822" cy="141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6"/>
          </p:nvPr>
        </p:nvSpPr>
        <p:spPr>
          <a:xfrm>
            <a:off x="8089900" y="4545751"/>
            <a:ext cx="2773822" cy="141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ользовательский макет">
  <p:cSld name="4_Пользовательский макет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>
            <a:spLocks noGrp="1"/>
          </p:cNvSpPr>
          <p:nvPr>
            <p:ph type="pic" idx="2"/>
          </p:nvPr>
        </p:nvSpPr>
        <p:spPr>
          <a:xfrm>
            <a:off x="2742742" y="3619891"/>
            <a:ext cx="3528603" cy="3528602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4"/>
          <p:cNvSpPr>
            <a:spLocks noGrp="1"/>
          </p:cNvSpPr>
          <p:nvPr>
            <p:ph type="pic" idx="3"/>
          </p:nvPr>
        </p:nvSpPr>
        <p:spPr>
          <a:xfrm>
            <a:off x="2742742" y="-290496"/>
            <a:ext cx="3528603" cy="352860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Пользовательский макет">
  <p:cSld name="7_Пользовательский макет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>
            <a:spLocks noGrp="1"/>
          </p:cNvSpPr>
          <p:nvPr>
            <p:ph type="pic" idx="2"/>
          </p:nvPr>
        </p:nvSpPr>
        <p:spPr>
          <a:xfrm>
            <a:off x="8305800" y="1187034"/>
            <a:ext cx="2435088" cy="2435088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5"/>
          <p:cNvSpPr>
            <a:spLocks noGrp="1"/>
          </p:cNvSpPr>
          <p:nvPr>
            <p:ph type="pic" idx="3"/>
          </p:nvPr>
        </p:nvSpPr>
        <p:spPr>
          <a:xfrm>
            <a:off x="4878456" y="1187035"/>
            <a:ext cx="2435088" cy="2435088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5"/>
          <p:cNvSpPr>
            <a:spLocks noGrp="1"/>
          </p:cNvSpPr>
          <p:nvPr>
            <p:ph type="pic" idx="4"/>
          </p:nvPr>
        </p:nvSpPr>
        <p:spPr>
          <a:xfrm>
            <a:off x="1451112" y="1187035"/>
            <a:ext cx="2435088" cy="243508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Пользовательский макет">
  <p:cSld name="20_Пользовательский макет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>
            <a:spLocks noGrp="1"/>
          </p:cNvSpPr>
          <p:nvPr>
            <p:ph type="pic" idx="2"/>
          </p:nvPr>
        </p:nvSpPr>
        <p:spPr>
          <a:xfrm>
            <a:off x="4808750" y="2176353"/>
            <a:ext cx="2203269" cy="250753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Пользовательский макет">
  <p:cSld name="17_Пользовательский макет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>
            <a:spLocks noGrp="1"/>
          </p:cNvSpPr>
          <p:nvPr>
            <p:ph type="pic" idx="2"/>
          </p:nvPr>
        </p:nvSpPr>
        <p:spPr>
          <a:xfrm>
            <a:off x="7594355" y="1149925"/>
            <a:ext cx="3252765" cy="570807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>
            <a:spLocks noGrp="1"/>
          </p:cNvSpPr>
          <p:nvPr>
            <p:ph type="pic" idx="2"/>
          </p:nvPr>
        </p:nvSpPr>
        <p:spPr>
          <a:xfrm>
            <a:off x="6517819" y="1124072"/>
            <a:ext cx="4243364" cy="4445613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916523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898812" y="3078211"/>
            <a:ext cx="4835982" cy="2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98812" y="1040328"/>
            <a:ext cx="483598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ользовательский макет">
  <p:cSld name="1_Пользовательский макет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>
            <a:spLocks noGrp="1"/>
          </p:cNvSpPr>
          <p:nvPr>
            <p:ph type="pic" idx="2"/>
          </p:nvPr>
        </p:nvSpPr>
        <p:spPr>
          <a:xfrm>
            <a:off x="1060023" y="1042467"/>
            <a:ext cx="4689884" cy="4814994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916523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6442095" y="2551062"/>
            <a:ext cx="4689882" cy="175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442095" y="1040328"/>
            <a:ext cx="468988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Пользовательский макет">
  <p:cSld name="9_Пользовательский макет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155700" y="1431925"/>
            <a:ext cx="3994150" cy="39941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0"/>
          <p:cNvSpPr/>
          <p:nvPr/>
        </p:nvSpPr>
        <p:spPr>
          <a:xfrm rot="2700000">
            <a:off x="2858538" y="-633472"/>
            <a:ext cx="7875562" cy="7875562"/>
          </a:xfrm>
          <a:custGeom>
            <a:avLst/>
            <a:gdLst/>
            <a:ahLst/>
            <a:cxnLst/>
            <a:rect l="l" t="t" r="r" b="b"/>
            <a:pathLst>
              <a:path w="7875562" h="7875562" extrusionOk="0">
                <a:moveTo>
                  <a:pt x="0" y="3202556"/>
                </a:moveTo>
                <a:lnTo>
                  <a:pt x="3202556" y="0"/>
                </a:lnTo>
                <a:lnTo>
                  <a:pt x="6562942" y="0"/>
                </a:lnTo>
                <a:cubicBezTo>
                  <a:pt x="7287882" y="0"/>
                  <a:pt x="7875562" y="587680"/>
                  <a:pt x="7875562" y="1312620"/>
                </a:cubicBezTo>
                <a:lnTo>
                  <a:pt x="7875562" y="5025670"/>
                </a:lnTo>
                <a:lnTo>
                  <a:pt x="5025671" y="7875562"/>
                </a:lnTo>
                <a:lnTo>
                  <a:pt x="1312620" y="7875562"/>
                </a:lnTo>
                <a:cubicBezTo>
                  <a:pt x="587680" y="7875562"/>
                  <a:pt x="0" y="7287882"/>
                  <a:pt x="0" y="65629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0"/>
          <p:cNvSpPr/>
          <p:nvPr/>
        </p:nvSpPr>
        <p:spPr>
          <a:xfrm rot="2700000">
            <a:off x="4085994" y="-633470"/>
            <a:ext cx="7875562" cy="7875562"/>
          </a:xfrm>
          <a:custGeom>
            <a:avLst/>
            <a:gdLst/>
            <a:ahLst/>
            <a:cxnLst/>
            <a:rect l="l" t="t" r="r" b="b"/>
            <a:pathLst>
              <a:path w="7875562" h="7875562" extrusionOk="0">
                <a:moveTo>
                  <a:pt x="0" y="3202553"/>
                </a:moveTo>
                <a:lnTo>
                  <a:pt x="3202554" y="0"/>
                </a:lnTo>
                <a:lnTo>
                  <a:pt x="5894760" y="0"/>
                </a:lnTo>
                <a:lnTo>
                  <a:pt x="7875562" y="1980802"/>
                </a:lnTo>
                <a:lnTo>
                  <a:pt x="7875562" y="5025668"/>
                </a:lnTo>
                <a:lnTo>
                  <a:pt x="5025668" y="7875562"/>
                </a:lnTo>
                <a:lnTo>
                  <a:pt x="1312620" y="7875562"/>
                </a:lnTo>
                <a:cubicBezTo>
                  <a:pt x="587680" y="7875562"/>
                  <a:pt x="0" y="7287882"/>
                  <a:pt x="0" y="65629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0"/>
          <p:cNvSpPr/>
          <p:nvPr/>
        </p:nvSpPr>
        <p:spPr>
          <a:xfrm rot="2700000">
            <a:off x="5369040" y="-817506"/>
            <a:ext cx="8544650" cy="8368313"/>
          </a:xfrm>
          <a:custGeom>
            <a:avLst/>
            <a:gdLst/>
            <a:ahLst/>
            <a:cxnLst/>
            <a:rect l="l" t="t" r="r" b="b"/>
            <a:pathLst>
              <a:path w="8544650" h="8368313" extrusionOk="0">
                <a:moveTo>
                  <a:pt x="1745780" y="1949532"/>
                </a:moveTo>
                <a:lnTo>
                  <a:pt x="3695312" y="0"/>
                </a:lnTo>
                <a:lnTo>
                  <a:pt x="4188063" y="492751"/>
                </a:lnTo>
                <a:lnTo>
                  <a:pt x="7875562" y="4180250"/>
                </a:lnTo>
                <a:lnTo>
                  <a:pt x="8544650" y="4849338"/>
                </a:lnTo>
                <a:lnTo>
                  <a:pt x="7875562" y="5518426"/>
                </a:lnTo>
                <a:lnTo>
                  <a:pt x="6595118" y="6798870"/>
                </a:lnTo>
                <a:lnTo>
                  <a:pt x="5025675" y="8368313"/>
                </a:lnTo>
                <a:lnTo>
                  <a:pt x="1312620" y="8368313"/>
                </a:lnTo>
                <a:cubicBezTo>
                  <a:pt x="587680" y="8368313"/>
                  <a:pt x="0" y="7780633"/>
                  <a:pt x="0" y="7055693"/>
                </a:cubicBezTo>
                <a:lnTo>
                  <a:pt x="0" y="3695312"/>
                </a:lnTo>
                <a:lnTo>
                  <a:pt x="1745780" y="1949532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0"/>
          <p:cNvSpPr/>
          <p:nvPr/>
        </p:nvSpPr>
        <p:spPr>
          <a:xfrm rot="3880174">
            <a:off x="5590015" y="2379005"/>
            <a:ext cx="1188302" cy="1141048"/>
          </a:xfrm>
          <a:custGeom>
            <a:avLst/>
            <a:gdLst/>
            <a:ahLst/>
            <a:cxnLst/>
            <a:rect l="l" t="t" r="r" b="b"/>
            <a:pathLst>
              <a:path w="4441187" h="4264580" extrusionOk="0">
                <a:moveTo>
                  <a:pt x="2250502" y="39932"/>
                </a:moveTo>
                <a:cubicBezTo>
                  <a:pt x="2355041" y="7965"/>
                  <a:pt x="2464726" y="-5012"/>
                  <a:pt x="2573925" y="1736"/>
                </a:cubicBezTo>
                <a:cubicBezTo>
                  <a:pt x="2704967" y="9836"/>
                  <a:pt x="2835309" y="46336"/>
                  <a:pt x="2955225" y="112509"/>
                </a:cubicBezTo>
                <a:lnTo>
                  <a:pt x="3026911" y="159511"/>
                </a:lnTo>
                <a:lnTo>
                  <a:pt x="3029208" y="160735"/>
                </a:lnTo>
                <a:lnTo>
                  <a:pt x="3031008" y="162198"/>
                </a:lnTo>
                <a:lnTo>
                  <a:pt x="3071302" y="188617"/>
                </a:lnTo>
                <a:lnTo>
                  <a:pt x="3119390" y="233988"/>
                </a:lnTo>
                <a:lnTo>
                  <a:pt x="3165550" y="271486"/>
                </a:lnTo>
                <a:lnTo>
                  <a:pt x="3188633" y="299322"/>
                </a:lnTo>
                <a:lnTo>
                  <a:pt x="3205202" y="314953"/>
                </a:lnTo>
                <a:lnTo>
                  <a:pt x="3225626" y="343930"/>
                </a:lnTo>
                <a:lnTo>
                  <a:pt x="3279575" y="408991"/>
                </a:lnTo>
                <a:lnTo>
                  <a:pt x="3305221" y="456865"/>
                </a:lnTo>
                <a:lnTo>
                  <a:pt x="3308110" y="460964"/>
                </a:lnTo>
                <a:lnTo>
                  <a:pt x="3311457" y="468506"/>
                </a:lnTo>
                <a:lnTo>
                  <a:pt x="3366507" y="571267"/>
                </a:lnTo>
                <a:lnTo>
                  <a:pt x="4372279" y="3008874"/>
                </a:lnTo>
                <a:lnTo>
                  <a:pt x="4392616" y="3076808"/>
                </a:lnTo>
                <a:lnTo>
                  <a:pt x="4406444" y="3112994"/>
                </a:lnTo>
                <a:lnTo>
                  <a:pt x="4410397" y="3136213"/>
                </a:lnTo>
                <a:lnTo>
                  <a:pt x="4425073" y="3185236"/>
                </a:lnTo>
                <a:lnTo>
                  <a:pt x="4432258" y="3264544"/>
                </a:lnTo>
                <a:lnTo>
                  <a:pt x="4436437" y="3289089"/>
                </a:lnTo>
                <a:lnTo>
                  <a:pt x="4435929" y="3305078"/>
                </a:lnTo>
                <a:lnTo>
                  <a:pt x="4441187" y="3363138"/>
                </a:lnTo>
                <a:lnTo>
                  <a:pt x="4431048" y="3458474"/>
                </a:lnTo>
                <a:lnTo>
                  <a:pt x="4430585" y="3473091"/>
                </a:lnTo>
                <a:lnTo>
                  <a:pt x="4428607" y="3481426"/>
                </a:lnTo>
                <a:lnTo>
                  <a:pt x="4422611" y="3537811"/>
                </a:lnTo>
                <a:lnTo>
                  <a:pt x="4390531" y="3642064"/>
                </a:lnTo>
                <a:lnTo>
                  <a:pt x="4388122" y="3652220"/>
                </a:lnTo>
                <a:lnTo>
                  <a:pt x="4385979" y="3656855"/>
                </a:lnTo>
                <a:lnTo>
                  <a:pt x="4371325" y="3704477"/>
                </a:lnTo>
                <a:lnTo>
                  <a:pt x="4315450" y="3809329"/>
                </a:lnTo>
                <a:lnTo>
                  <a:pt x="4313130" y="3814347"/>
                </a:lnTo>
                <a:lnTo>
                  <a:pt x="4311816" y="3816152"/>
                </a:lnTo>
                <a:lnTo>
                  <a:pt x="4289315" y="3858370"/>
                </a:lnTo>
                <a:cubicBezTo>
                  <a:pt x="4257077" y="3907010"/>
                  <a:pt x="4220051" y="3952723"/>
                  <a:pt x="4178564" y="3994715"/>
                </a:cubicBezTo>
                <a:lnTo>
                  <a:pt x="4083924" y="4073193"/>
                </a:lnTo>
                <a:lnTo>
                  <a:pt x="4081957" y="4075023"/>
                </a:lnTo>
                <a:lnTo>
                  <a:pt x="4080999" y="4075619"/>
                </a:lnTo>
                <a:lnTo>
                  <a:pt x="4041059" y="4108739"/>
                </a:lnTo>
                <a:lnTo>
                  <a:pt x="3947587" y="4158811"/>
                </a:lnTo>
                <a:lnTo>
                  <a:pt x="3933987" y="4167295"/>
                </a:lnTo>
                <a:lnTo>
                  <a:pt x="3926203" y="4170268"/>
                </a:lnTo>
                <a:lnTo>
                  <a:pt x="3878783" y="4195670"/>
                </a:lnTo>
                <a:lnTo>
                  <a:pt x="3790829" y="4221999"/>
                </a:lnTo>
                <a:lnTo>
                  <a:pt x="3769903" y="4229997"/>
                </a:lnTo>
                <a:lnTo>
                  <a:pt x="3756475" y="4232284"/>
                </a:lnTo>
                <a:lnTo>
                  <a:pt x="3702423" y="4248462"/>
                </a:lnTo>
                <a:lnTo>
                  <a:pt x="3614976" y="4256386"/>
                </a:lnTo>
                <a:lnTo>
                  <a:pt x="3593807" y="4259992"/>
                </a:lnTo>
                <a:lnTo>
                  <a:pt x="3580016" y="4259553"/>
                </a:lnTo>
                <a:lnTo>
                  <a:pt x="3524518" y="4264580"/>
                </a:lnTo>
                <a:lnTo>
                  <a:pt x="3433395" y="4254887"/>
                </a:lnTo>
                <a:lnTo>
                  <a:pt x="3409806" y="4254136"/>
                </a:lnTo>
                <a:lnTo>
                  <a:pt x="795892" y="3906358"/>
                </a:lnTo>
                <a:cubicBezTo>
                  <a:pt x="733697" y="3898083"/>
                  <a:pt x="673812" y="3883703"/>
                  <a:pt x="616760" y="3863898"/>
                </a:cubicBezTo>
                <a:lnTo>
                  <a:pt x="522738" y="3820407"/>
                </a:lnTo>
                <a:lnTo>
                  <a:pt x="511059" y="3816078"/>
                </a:lnTo>
                <a:lnTo>
                  <a:pt x="504257" y="3811857"/>
                </a:lnTo>
                <a:lnTo>
                  <a:pt x="454635" y="3788905"/>
                </a:lnTo>
                <a:lnTo>
                  <a:pt x="381959" y="3735964"/>
                </a:lnTo>
                <a:lnTo>
                  <a:pt x="354636" y="3719008"/>
                </a:lnTo>
                <a:lnTo>
                  <a:pt x="340929" y="3706077"/>
                </a:lnTo>
                <a:lnTo>
                  <a:pt x="312654" y="3685480"/>
                </a:lnTo>
                <a:lnTo>
                  <a:pt x="266847" y="3636178"/>
                </a:lnTo>
                <a:lnTo>
                  <a:pt x="220735" y="3592671"/>
                </a:lnTo>
                <a:lnTo>
                  <a:pt x="202862" y="3567315"/>
                </a:lnTo>
                <a:lnTo>
                  <a:pt x="193958" y="3557730"/>
                </a:lnTo>
                <a:lnTo>
                  <a:pt x="177452" y="3531262"/>
                </a:lnTo>
                <a:lnTo>
                  <a:pt x="117825" y="3446661"/>
                </a:lnTo>
                <a:cubicBezTo>
                  <a:pt x="-56553" y="3138381"/>
                  <a:pt x="-40966" y="2742814"/>
                  <a:pt x="188619" y="2444463"/>
                </a:cubicBezTo>
                <a:lnTo>
                  <a:pt x="1796759" y="354635"/>
                </a:lnTo>
                <a:cubicBezTo>
                  <a:pt x="1916333" y="199245"/>
                  <a:pt x="2076270" y="93212"/>
                  <a:pt x="2250502" y="39932"/>
                </a:cubicBezTo>
                <a:close/>
              </a:path>
            </a:pathLst>
          </a:custGeom>
          <a:gradFill>
            <a:gsLst>
              <a:gs pos="0">
                <a:srgbClr val="A32BDE">
                  <a:alpha val="40000"/>
                </a:srgbClr>
              </a:gs>
              <a:gs pos="99000">
                <a:srgbClr val="0E6AD1">
                  <a:alpha val="40000"/>
                </a:srgbClr>
              </a:gs>
              <a:gs pos="100000">
                <a:srgbClr val="0E6AD1">
                  <a:alpha val="4000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5846619" y="2641524"/>
            <a:ext cx="5832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</a:pPr>
            <a:r>
              <a:rPr lang="en" sz="4800">
                <a:solidFill>
                  <a:schemeClr val="accent3"/>
                </a:solidFill>
              </a:rPr>
              <a:t>NPE</a:t>
            </a:r>
            <a:r>
              <a:rPr lang="en" sz="4000">
                <a:solidFill>
                  <a:schemeClr val="accent3"/>
                </a:solidFill>
              </a:rPr>
              <a:t/>
            </a:r>
            <a:br>
              <a:rPr lang="en" sz="4000">
                <a:solidFill>
                  <a:schemeClr val="accent3"/>
                </a:solidFill>
              </a:rPr>
            </a:br>
            <a:r>
              <a:rPr lang="en" b="0">
                <a:solidFill>
                  <a:schemeClr val="accent3"/>
                </a:solidFill>
              </a:rPr>
              <a:t>Приложение: ПоближеБы</a:t>
            </a:r>
            <a:endParaRPr sz="4000" b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/>
          <p:nvPr/>
        </p:nvSpPr>
        <p:spPr>
          <a:xfrm rot="445884">
            <a:off x="3592482" y="5571031"/>
            <a:ext cx="772594" cy="741871"/>
          </a:xfrm>
          <a:custGeom>
            <a:avLst/>
            <a:gdLst/>
            <a:ahLst/>
            <a:cxnLst/>
            <a:rect l="l" t="t" r="r" b="b"/>
            <a:pathLst>
              <a:path w="4441187" h="4264580" extrusionOk="0">
                <a:moveTo>
                  <a:pt x="2250502" y="39932"/>
                </a:moveTo>
                <a:cubicBezTo>
                  <a:pt x="2355041" y="7965"/>
                  <a:pt x="2464726" y="-5012"/>
                  <a:pt x="2573925" y="1736"/>
                </a:cubicBezTo>
                <a:cubicBezTo>
                  <a:pt x="2704967" y="9836"/>
                  <a:pt x="2835309" y="46336"/>
                  <a:pt x="2955225" y="112509"/>
                </a:cubicBezTo>
                <a:lnTo>
                  <a:pt x="3026911" y="159511"/>
                </a:lnTo>
                <a:lnTo>
                  <a:pt x="3029208" y="160735"/>
                </a:lnTo>
                <a:lnTo>
                  <a:pt x="3031008" y="162198"/>
                </a:lnTo>
                <a:lnTo>
                  <a:pt x="3071302" y="188617"/>
                </a:lnTo>
                <a:lnTo>
                  <a:pt x="3119390" y="233988"/>
                </a:lnTo>
                <a:lnTo>
                  <a:pt x="3165550" y="271486"/>
                </a:lnTo>
                <a:lnTo>
                  <a:pt x="3188633" y="299322"/>
                </a:lnTo>
                <a:lnTo>
                  <a:pt x="3205202" y="314953"/>
                </a:lnTo>
                <a:lnTo>
                  <a:pt x="3225626" y="343930"/>
                </a:lnTo>
                <a:lnTo>
                  <a:pt x="3279575" y="408991"/>
                </a:lnTo>
                <a:lnTo>
                  <a:pt x="3305221" y="456865"/>
                </a:lnTo>
                <a:lnTo>
                  <a:pt x="3308110" y="460964"/>
                </a:lnTo>
                <a:lnTo>
                  <a:pt x="3311457" y="468506"/>
                </a:lnTo>
                <a:lnTo>
                  <a:pt x="3366507" y="571267"/>
                </a:lnTo>
                <a:lnTo>
                  <a:pt x="4372279" y="3008874"/>
                </a:lnTo>
                <a:lnTo>
                  <a:pt x="4392616" y="3076808"/>
                </a:lnTo>
                <a:lnTo>
                  <a:pt x="4406444" y="3112994"/>
                </a:lnTo>
                <a:lnTo>
                  <a:pt x="4410397" y="3136213"/>
                </a:lnTo>
                <a:lnTo>
                  <a:pt x="4425073" y="3185236"/>
                </a:lnTo>
                <a:lnTo>
                  <a:pt x="4432258" y="3264544"/>
                </a:lnTo>
                <a:lnTo>
                  <a:pt x="4436437" y="3289089"/>
                </a:lnTo>
                <a:lnTo>
                  <a:pt x="4435929" y="3305078"/>
                </a:lnTo>
                <a:lnTo>
                  <a:pt x="4441187" y="3363138"/>
                </a:lnTo>
                <a:lnTo>
                  <a:pt x="4431048" y="3458474"/>
                </a:lnTo>
                <a:lnTo>
                  <a:pt x="4430585" y="3473091"/>
                </a:lnTo>
                <a:lnTo>
                  <a:pt x="4428607" y="3481426"/>
                </a:lnTo>
                <a:lnTo>
                  <a:pt x="4422611" y="3537811"/>
                </a:lnTo>
                <a:lnTo>
                  <a:pt x="4390531" y="3642064"/>
                </a:lnTo>
                <a:lnTo>
                  <a:pt x="4388122" y="3652220"/>
                </a:lnTo>
                <a:lnTo>
                  <a:pt x="4385979" y="3656855"/>
                </a:lnTo>
                <a:lnTo>
                  <a:pt x="4371325" y="3704477"/>
                </a:lnTo>
                <a:lnTo>
                  <a:pt x="4315450" y="3809329"/>
                </a:lnTo>
                <a:lnTo>
                  <a:pt x="4313130" y="3814347"/>
                </a:lnTo>
                <a:lnTo>
                  <a:pt x="4311816" y="3816152"/>
                </a:lnTo>
                <a:lnTo>
                  <a:pt x="4289315" y="3858370"/>
                </a:lnTo>
                <a:cubicBezTo>
                  <a:pt x="4257077" y="3907010"/>
                  <a:pt x="4220051" y="3952723"/>
                  <a:pt x="4178564" y="3994715"/>
                </a:cubicBezTo>
                <a:lnTo>
                  <a:pt x="4083924" y="4073193"/>
                </a:lnTo>
                <a:lnTo>
                  <a:pt x="4081957" y="4075023"/>
                </a:lnTo>
                <a:lnTo>
                  <a:pt x="4080999" y="4075619"/>
                </a:lnTo>
                <a:lnTo>
                  <a:pt x="4041059" y="4108739"/>
                </a:lnTo>
                <a:lnTo>
                  <a:pt x="3947587" y="4158811"/>
                </a:lnTo>
                <a:lnTo>
                  <a:pt x="3933987" y="4167295"/>
                </a:lnTo>
                <a:lnTo>
                  <a:pt x="3926203" y="4170268"/>
                </a:lnTo>
                <a:lnTo>
                  <a:pt x="3878783" y="4195670"/>
                </a:lnTo>
                <a:lnTo>
                  <a:pt x="3790829" y="4221999"/>
                </a:lnTo>
                <a:lnTo>
                  <a:pt x="3769903" y="4229997"/>
                </a:lnTo>
                <a:lnTo>
                  <a:pt x="3756475" y="4232284"/>
                </a:lnTo>
                <a:lnTo>
                  <a:pt x="3702423" y="4248462"/>
                </a:lnTo>
                <a:lnTo>
                  <a:pt x="3614976" y="4256386"/>
                </a:lnTo>
                <a:lnTo>
                  <a:pt x="3593807" y="4259992"/>
                </a:lnTo>
                <a:lnTo>
                  <a:pt x="3580016" y="4259553"/>
                </a:lnTo>
                <a:lnTo>
                  <a:pt x="3524518" y="4264580"/>
                </a:lnTo>
                <a:lnTo>
                  <a:pt x="3433395" y="4254887"/>
                </a:lnTo>
                <a:lnTo>
                  <a:pt x="3409806" y="4254136"/>
                </a:lnTo>
                <a:lnTo>
                  <a:pt x="795892" y="3906358"/>
                </a:lnTo>
                <a:cubicBezTo>
                  <a:pt x="733697" y="3898083"/>
                  <a:pt x="673812" y="3883703"/>
                  <a:pt x="616760" y="3863898"/>
                </a:cubicBezTo>
                <a:lnTo>
                  <a:pt x="522738" y="3820407"/>
                </a:lnTo>
                <a:lnTo>
                  <a:pt x="511059" y="3816078"/>
                </a:lnTo>
                <a:lnTo>
                  <a:pt x="504257" y="3811857"/>
                </a:lnTo>
                <a:lnTo>
                  <a:pt x="454635" y="3788905"/>
                </a:lnTo>
                <a:lnTo>
                  <a:pt x="381959" y="3735964"/>
                </a:lnTo>
                <a:lnTo>
                  <a:pt x="354636" y="3719008"/>
                </a:lnTo>
                <a:lnTo>
                  <a:pt x="340929" y="3706077"/>
                </a:lnTo>
                <a:lnTo>
                  <a:pt x="312654" y="3685480"/>
                </a:lnTo>
                <a:lnTo>
                  <a:pt x="266847" y="3636178"/>
                </a:lnTo>
                <a:lnTo>
                  <a:pt x="220735" y="3592671"/>
                </a:lnTo>
                <a:lnTo>
                  <a:pt x="202862" y="3567315"/>
                </a:lnTo>
                <a:lnTo>
                  <a:pt x="193958" y="3557730"/>
                </a:lnTo>
                <a:lnTo>
                  <a:pt x="177452" y="3531262"/>
                </a:lnTo>
                <a:lnTo>
                  <a:pt x="117825" y="3446661"/>
                </a:lnTo>
                <a:cubicBezTo>
                  <a:pt x="-56553" y="3138381"/>
                  <a:pt x="-40966" y="2742814"/>
                  <a:pt x="188619" y="2444463"/>
                </a:cubicBezTo>
                <a:lnTo>
                  <a:pt x="1796759" y="354635"/>
                </a:lnTo>
                <a:cubicBezTo>
                  <a:pt x="1916333" y="199245"/>
                  <a:pt x="2076270" y="93212"/>
                  <a:pt x="2250502" y="39932"/>
                </a:cubicBezTo>
                <a:close/>
              </a:path>
            </a:pathLst>
          </a:custGeom>
          <a:noFill/>
          <a:ln w="76200" cap="flat" cmpd="sng">
            <a:solidFill>
              <a:srgbClr val="3C7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1"/>
          <p:cNvSpPr/>
          <p:nvPr/>
        </p:nvSpPr>
        <p:spPr>
          <a:xfrm rot="8100000">
            <a:off x="-1998649" y="-31041"/>
            <a:ext cx="6920080" cy="6920080"/>
          </a:xfrm>
          <a:custGeom>
            <a:avLst/>
            <a:gdLst/>
            <a:ahLst/>
            <a:cxnLst/>
            <a:rect l="l" t="t" r="r" b="b"/>
            <a:pathLst>
              <a:path w="6916234" h="6916234" extrusionOk="0">
                <a:moveTo>
                  <a:pt x="2066895" y="6916234"/>
                </a:moveTo>
                <a:lnTo>
                  <a:pt x="0" y="4849339"/>
                </a:lnTo>
                <a:lnTo>
                  <a:pt x="0" y="1166738"/>
                </a:lnTo>
                <a:cubicBezTo>
                  <a:pt x="0" y="522366"/>
                  <a:pt x="522366" y="0"/>
                  <a:pt x="1166738" y="0"/>
                </a:cubicBezTo>
                <a:lnTo>
                  <a:pt x="4849339" y="0"/>
                </a:lnTo>
                <a:lnTo>
                  <a:pt x="6916234" y="2066895"/>
                </a:lnTo>
                <a:close/>
              </a:path>
            </a:pathLst>
          </a:cu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1"/>
          <p:cNvSpPr txBox="1"/>
          <p:nvPr/>
        </p:nvSpPr>
        <p:spPr>
          <a:xfrm>
            <a:off x="1194891" y="2955875"/>
            <a:ext cx="4861786" cy="94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Идея</a:t>
            </a:r>
            <a:r>
              <a:rPr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 ценность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7876058" y="1206727"/>
            <a:ext cx="3417129" cy="746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</a:pPr>
            <a:r>
              <a:rPr lang="en" sz="180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Разнообразь свою жизнь не тратя времени на поиски!</a:t>
            </a:r>
            <a:endParaRPr sz="1800" b="0" i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1"/>
          <p:cNvSpPr txBox="1"/>
          <p:nvPr/>
        </p:nvSpPr>
        <p:spPr>
          <a:xfrm>
            <a:off x="7653750" y="2945982"/>
            <a:ext cx="3922794" cy="55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</a:pPr>
            <a:r>
              <a:rPr lang="en" sz="160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Построй маршрут до нужного места не выходя из приложения</a:t>
            </a:r>
            <a:endParaRPr sz="1600" b="0" i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1"/>
          <p:cNvSpPr txBox="1"/>
          <p:nvPr/>
        </p:nvSpPr>
        <p:spPr>
          <a:xfrm>
            <a:off x="7548802" y="4115857"/>
            <a:ext cx="3922794" cy="55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</a:pPr>
            <a:r>
              <a:rPr lang="en" sz="160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Мероприятия, доступные в реальном времени</a:t>
            </a:r>
            <a:endParaRPr sz="1600" b="0" i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1"/>
          <p:cNvSpPr txBox="1"/>
          <p:nvPr/>
        </p:nvSpPr>
        <p:spPr>
          <a:xfrm>
            <a:off x="7548802" y="5233569"/>
            <a:ext cx="3922794" cy="55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</a:pPr>
            <a:r>
              <a:rPr lang="en" sz="160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Ивенты на любой вкус: от лекций и арт-фестивалей до медитации с поющими </a:t>
            </a:r>
            <a:r>
              <a:rPr lang="en" sz="1600">
                <a:solidFill>
                  <a:schemeClr val="accent3"/>
                </a:solidFill>
              </a:rPr>
              <a:t>чашами</a:t>
            </a:r>
            <a:r>
              <a:rPr lang="en" sz="160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и йоги на ВДНХ.</a:t>
            </a:r>
            <a:endParaRPr sz="1600" b="0" i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1"/>
          <p:cNvSpPr/>
          <p:nvPr/>
        </p:nvSpPr>
        <p:spPr>
          <a:xfrm>
            <a:off x="4410816" y="5282129"/>
            <a:ext cx="242057" cy="242057"/>
          </a:xfrm>
          <a:prstGeom prst="plus">
            <a:avLst>
              <a:gd name="adj" fmla="val 38686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1"/>
          <p:cNvSpPr/>
          <p:nvPr/>
        </p:nvSpPr>
        <p:spPr>
          <a:xfrm rot="5400000">
            <a:off x="228999" y="3126844"/>
            <a:ext cx="664538" cy="611554"/>
          </a:xfrm>
          <a:custGeom>
            <a:avLst/>
            <a:gdLst/>
            <a:ahLst/>
            <a:cxnLst/>
            <a:rect l="l" t="t" r="r" b="b"/>
            <a:pathLst>
              <a:path w="2338043" h="2151629" extrusionOk="0">
                <a:moveTo>
                  <a:pt x="1133747" y="1186"/>
                </a:moveTo>
                <a:cubicBezTo>
                  <a:pt x="1202354" y="-3662"/>
                  <a:pt x="1272560" y="6287"/>
                  <a:pt x="1339402" y="32364"/>
                </a:cubicBezTo>
                <a:lnTo>
                  <a:pt x="1379875" y="51819"/>
                </a:lnTo>
                <a:lnTo>
                  <a:pt x="1381152" y="52296"/>
                </a:lnTo>
                <a:lnTo>
                  <a:pt x="1382188" y="52931"/>
                </a:lnTo>
                <a:lnTo>
                  <a:pt x="1404937" y="63866"/>
                </a:lnTo>
                <a:lnTo>
                  <a:pt x="1433043" y="84104"/>
                </a:lnTo>
                <a:lnTo>
                  <a:pt x="1459604" y="100387"/>
                </a:lnTo>
                <a:lnTo>
                  <a:pt x="1473514" y="113247"/>
                </a:lnTo>
                <a:lnTo>
                  <a:pt x="1483198" y="120219"/>
                </a:lnTo>
                <a:lnTo>
                  <a:pt x="1495805" y="133855"/>
                </a:lnTo>
                <a:lnTo>
                  <a:pt x="1528315" y="163913"/>
                </a:lnTo>
                <a:lnTo>
                  <a:pt x="1544940" y="187001"/>
                </a:lnTo>
                <a:lnTo>
                  <a:pt x="1546724" y="188930"/>
                </a:lnTo>
                <a:lnTo>
                  <a:pt x="1548983" y="192615"/>
                </a:lnTo>
                <a:lnTo>
                  <a:pt x="1584669" y="242174"/>
                </a:lnTo>
                <a:lnTo>
                  <a:pt x="2275362" y="1438490"/>
                </a:lnTo>
                <a:lnTo>
                  <a:pt x="2290616" y="1472362"/>
                </a:lnTo>
                <a:lnTo>
                  <a:pt x="2300297" y="1490197"/>
                </a:lnTo>
                <a:lnTo>
                  <a:pt x="2303954" y="1501981"/>
                </a:lnTo>
                <a:lnTo>
                  <a:pt x="2314962" y="1526424"/>
                </a:lnTo>
                <a:lnTo>
                  <a:pt x="2324172" y="1567111"/>
                </a:lnTo>
                <a:lnTo>
                  <a:pt x="2328038" y="1579568"/>
                </a:lnTo>
                <a:lnTo>
                  <a:pt x="2328879" y="1587906"/>
                </a:lnTo>
                <a:lnTo>
                  <a:pt x="2335621" y="1617692"/>
                </a:lnTo>
                <a:lnTo>
                  <a:pt x="2336943" y="1667899"/>
                </a:lnTo>
                <a:lnTo>
                  <a:pt x="2337712" y="1675521"/>
                </a:lnTo>
                <a:lnTo>
                  <a:pt x="2337261" y="1679986"/>
                </a:lnTo>
                <a:lnTo>
                  <a:pt x="2338043" y="1709680"/>
                </a:lnTo>
                <a:lnTo>
                  <a:pt x="2328587" y="1766033"/>
                </a:lnTo>
                <a:lnTo>
                  <a:pt x="2328038" y="1771473"/>
                </a:lnTo>
                <a:lnTo>
                  <a:pt x="2327245" y="1774028"/>
                </a:lnTo>
                <a:lnTo>
                  <a:pt x="2322926" y="1799770"/>
                </a:lnTo>
                <a:lnTo>
                  <a:pt x="2301155" y="1858078"/>
                </a:lnTo>
                <a:lnTo>
                  <a:pt x="2300297" y="1860844"/>
                </a:lnTo>
                <a:lnTo>
                  <a:pt x="2299739" y="1861872"/>
                </a:lnTo>
                <a:lnTo>
                  <a:pt x="2290972" y="1885350"/>
                </a:lnTo>
                <a:cubicBezTo>
                  <a:pt x="2277592" y="1912835"/>
                  <a:pt x="2261523" y="1939131"/>
                  <a:pt x="2242881" y="1963803"/>
                </a:cubicBezTo>
                <a:lnTo>
                  <a:pt x="2199158" y="2011094"/>
                </a:lnTo>
                <a:lnTo>
                  <a:pt x="2198263" y="2012180"/>
                </a:lnTo>
                <a:lnTo>
                  <a:pt x="2197807" y="2012556"/>
                </a:lnTo>
                <a:lnTo>
                  <a:pt x="2179355" y="2032514"/>
                </a:lnTo>
                <a:lnTo>
                  <a:pt x="2134276" y="2064973"/>
                </a:lnTo>
                <a:lnTo>
                  <a:pt x="2127800" y="2070318"/>
                </a:lnTo>
                <a:lnTo>
                  <a:pt x="2123963" y="2072400"/>
                </a:lnTo>
                <a:lnTo>
                  <a:pt x="2101094" y="2088867"/>
                </a:lnTo>
                <a:lnTo>
                  <a:pt x="2057240" y="2108616"/>
                </a:lnTo>
                <a:lnTo>
                  <a:pt x="2046926" y="2114215"/>
                </a:lnTo>
                <a:lnTo>
                  <a:pt x="2040111" y="2116330"/>
                </a:lnTo>
                <a:lnTo>
                  <a:pt x="2013161" y="2128466"/>
                </a:lnTo>
                <a:lnTo>
                  <a:pt x="1968299" y="2138622"/>
                </a:lnTo>
                <a:lnTo>
                  <a:pt x="1957555" y="2141957"/>
                </a:lnTo>
                <a:lnTo>
                  <a:pt x="1950363" y="2142682"/>
                </a:lnTo>
                <a:lnTo>
                  <a:pt x="1921892" y="2149127"/>
                </a:lnTo>
                <a:lnTo>
                  <a:pt x="1873903" y="2150389"/>
                </a:lnTo>
                <a:lnTo>
                  <a:pt x="1861602" y="2151629"/>
                </a:lnTo>
                <a:lnTo>
                  <a:pt x="480215" y="2151629"/>
                </a:lnTo>
                <a:cubicBezTo>
                  <a:pt x="447347" y="2151629"/>
                  <a:pt x="415256" y="2148299"/>
                  <a:pt x="384262" y="2141956"/>
                </a:cubicBezTo>
                <a:lnTo>
                  <a:pt x="332433" y="2125868"/>
                </a:lnTo>
                <a:lnTo>
                  <a:pt x="326069" y="2124427"/>
                </a:lnTo>
                <a:lnTo>
                  <a:pt x="322245" y="2122705"/>
                </a:lnTo>
                <a:lnTo>
                  <a:pt x="294892" y="2114215"/>
                </a:lnTo>
                <a:lnTo>
                  <a:pt x="253495" y="2091745"/>
                </a:lnTo>
                <a:lnTo>
                  <a:pt x="238135" y="2084828"/>
                </a:lnTo>
                <a:lnTo>
                  <a:pt x="230124" y="2079060"/>
                </a:lnTo>
                <a:lnTo>
                  <a:pt x="214018" y="2070318"/>
                </a:lnTo>
                <a:lnTo>
                  <a:pt x="186825" y="2047881"/>
                </a:lnTo>
                <a:lnTo>
                  <a:pt x="159874" y="2028474"/>
                </a:lnTo>
                <a:lnTo>
                  <a:pt x="148841" y="2016542"/>
                </a:lnTo>
                <a:lnTo>
                  <a:pt x="143555" y="2012180"/>
                </a:lnTo>
                <a:lnTo>
                  <a:pt x="133155" y="1999576"/>
                </a:lnTo>
                <a:lnTo>
                  <a:pt x="96347" y="1959764"/>
                </a:lnTo>
                <a:cubicBezTo>
                  <a:pt x="-15503" y="1811728"/>
                  <a:pt x="-34739" y="1605240"/>
                  <a:pt x="63867" y="1434450"/>
                </a:cubicBezTo>
                <a:lnTo>
                  <a:pt x="754560" y="238134"/>
                </a:lnTo>
                <a:cubicBezTo>
                  <a:pt x="836731" y="95810"/>
                  <a:pt x="981289" y="11960"/>
                  <a:pt x="1133747" y="118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1"/>
          <p:cNvSpPr txBox="1"/>
          <p:nvPr/>
        </p:nvSpPr>
        <p:spPr>
          <a:xfrm>
            <a:off x="11293187" y="6356350"/>
            <a:ext cx="6152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1" descr="Вишня"/>
          <p:cNvSpPr/>
          <p:nvPr/>
        </p:nvSpPr>
        <p:spPr>
          <a:xfrm>
            <a:off x="6601237" y="5301275"/>
            <a:ext cx="562504" cy="473874"/>
          </a:xfrm>
          <a:custGeom>
            <a:avLst/>
            <a:gdLst/>
            <a:ahLst/>
            <a:cxnLst/>
            <a:rect l="l" t="t" r="r" b="b"/>
            <a:pathLst>
              <a:path w="448824" h="401531" extrusionOk="0">
                <a:moveTo>
                  <a:pt x="441856" y="199275"/>
                </a:moveTo>
                <a:cubicBezTo>
                  <a:pt x="433173" y="173946"/>
                  <a:pt x="417904" y="157659"/>
                  <a:pt x="396407" y="149695"/>
                </a:cubicBezTo>
                <a:cubicBezTo>
                  <a:pt x="383781" y="146489"/>
                  <a:pt x="370589" y="146223"/>
                  <a:pt x="357844" y="148916"/>
                </a:cubicBezTo>
                <a:cubicBezTo>
                  <a:pt x="351856" y="150114"/>
                  <a:pt x="347305" y="151072"/>
                  <a:pt x="339161" y="152629"/>
                </a:cubicBezTo>
                <a:cubicBezTo>
                  <a:pt x="309548" y="73842"/>
                  <a:pt x="241140" y="16092"/>
                  <a:pt x="158503" y="114"/>
                </a:cubicBezTo>
                <a:cubicBezTo>
                  <a:pt x="153432" y="-589"/>
                  <a:pt x="148474" y="2010"/>
                  <a:pt x="146168" y="6581"/>
                </a:cubicBezTo>
                <a:cubicBezTo>
                  <a:pt x="119401" y="7180"/>
                  <a:pt x="84611" y="12868"/>
                  <a:pt x="57186" y="35144"/>
                </a:cubicBezTo>
                <a:cubicBezTo>
                  <a:pt x="5509" y="75084"/>
                  <a:pt x="0" y="153168"/>
                  <a:pt x="0" y="153168"/>
                </a:cubicBezTo>
                <a:cubicBezTo>
                  <a:pt x="0" y="153168"/>
                  <a:pt x="77844" y="167599"/>
                  <a:pt x="128623" y="127539"/>
                </a:cubicBezTo>
                <a:cubicBezTo>
                  <a:pt x="152575" y="109096"/>
                  <a:pt x="166647" y="82269"/>
                  <a:pt x="175030" y="58257"/>
                </a:cubicBezTo>
                <a:lnTo>
                  <a:pt x="176048" y="55383"/>
                </a:lnTo>
                <a:cubicBezTo>
                  <a:pt x="202463" y="103941"/>
                  <a:pt x="209216" y="160791"/>
                  <a:pt x="194910" y="214186"/>
                </a:cubicBezTo>
                <a:lnTo>
                  <a:pt x="194132" y="213227"/>
                </a:lnTo>
                <a:cubicBezTo>
                  <a:pt x="179248" y="206073"/>
                  <a:pt x="162561" y="203549"/>
                  <a:pt x="146227" y="205982"/>
                </a:cubicBezTo>
                <a:lnTo>
                  <a:pt x="143713" y="206401"/>
                </a:lnTo>
                <a:lnTo>
                  <a:pt x="143233" y="206401"/>
                </a:lnTo>
                <a:cubicBezTo>
                  <a:pt x="137386" y="207452"/>
                  <a:pt x="131652" y="209056"/>
                  <a:pt x="126108" y="211191"/>
                </a:cubicBezTo>
                <a:lnTo>
                  <a:pt x="123772" y="212150"/>
                </a:lnTo>
                <a:cubicBezTo>
                  <a:pt x="121976" y="212928"/>
                  <a:pt x="120180" y="213706"/>
                  <a:pt x="118383" y="214605"/>
                </a:cubicBezTo>
                <a:cubicBezTo>
                  <a:pt x="116587" y="215503"/>
                  <a:pt x="114611" y="216641"/>
                  <a:pt x="112695" y="217778"/>
                </a:cubicBezTo>
                <a:cubicBezTo>
                  <a:pt x="92731" y="229841"/>
                  <a:pt x="79087" y="250078"/>
                  <a:pt x="75389" y="273108"/>
                </a:cubicBezTo>
                <a:cubicBezTo>
                  <a:pt x="57186" y="370952"/>
                  <a:pt x="156467" y="401311"/>
                  <a:pt x="156467" y="401311"/>
                </a:cubicBezTo>
                <a:cubicBezTo>
                  <a:pt x="156467" y="401311"/>
                  <a:pt x="260239" y="410353"/>
                  <a:pt x="279221" y="312629"/>
                </a:cubicBezTo>
                <a:cubicBezTo>
                  <a:pt x="284072" y="287359"/>
                  <a:pt x="279221" y="266341"/>
                  <a:pt x="265090" y="249455"/>
                </a:cubicBezTo>
                <a:cubicBezTo>
                  <a:pt x="256098" y="240687"/>
                  <a:pt x="245193" y="234127"/>
                  <a:pt x="233233" y="230293"/>
                </a:cubicBezTo>
                <a:cubicBezTo>
                  <a:pt x="227784" y="228437"/>
                  <a:pt x="223712" y="227179"/>
                  <a:pt x="216766" y="224724"/>
                </a:cubicBezTo>
                <a:cubicBezTo>
                  <a:pt x="217002" y="224302"/>
                  <a:pt x="217202" y="223862"/>
                  <a:pt x="217365" y="223407"/>
                </a:cubicBezTo>
                <a:cubicBezTo>
                  <a:pt x="235659" y="159711"/>
                  <a:pt x="226521" y="91269"/>
                  <a:pt x="192156" y="34605"/>
                </a:cubicBezTo>
                <a:cubicBezTo>
                  <a:pt x="247196" y="56180"/>
                  <a:pt x="291112" y="99189"/>
                  <a:pt x="313832" y="153766"/>
                </a:cubicBezTo>
                <a:cubicBezTo>
                  <a:pt x="296877" y="154969"/>
                  <a:pt x="280670" y="161226"/>
                  <a:pt x="267305" y="171730"/>
                </a:cubicBezTo>
                <a:lnTo>
                  <a:pt x="265209" y="173347"/>
                </a:lnTo>
                <a:lnTo>
                  <a:pt x="264790" y="173706"/>
                </a:lnTo>
                <a:cubicBezTo>
                  <a:pt x="260093" y="177723"/>
                  <a:pt x="255764" y="182152"/>
                  <a:pt x="251856" y="186940"/>
                </a:cubicBezTo>
                <a:lnTo>
                  <a:pt x="250299" y="188976"/>
                </a:lnTo>
                <a:cubicBezTo>
                  <a:pt x="249102" y="190593"/>
                  <a:pt x="247844" y="192269"/>
                  <a:pt x="246706" y="193946"/>
                </a:cubicBezTo>
                <a:cubicBezTo>
                  <a:pt x="245569" y="195623"/>
                  <a:pt x="244371" y="197778"/>
                  <a:pt x="243233" y="199934"/>
                </a:cubicBezTo>
                <a:cubicBezTo>
                  <a:pt x="240871" y="204024"/>
                  <a:pt x="238868" y="208312"/>
                  <a:pt x="237245" y="212748"/>
                </a:cubicBezTo>
                <a:lnTo>
                  <a:pt x="238802" y="213227"/>
                </a:lnTo>
                <a:cubicBezTo>
                  <a:pt x="253467" y="218066"/>
                  <a:pt x="266796" y="226269"/>
                  <a:pt x="277724" y="237180"/>
                </a:cubicBezTo>
                <a:lnTo>
                  <a:pt x="278203" y="237659"/>
                </a:lnTo>
                <a:lnTo>
                  <a:pt x="278623" y="238138"/>
                </a:lnTo>
                <a:cubicBezTo>
                  <a:pt x="296587" y="259575"/>
                  <a:pt x="302575" y="286042"/>
                  <a:pt x="296587" y="315982"/>
                </a:cubicBezTo>
                <a:cubicBezTo>
                  <a:pt x="295426" y="321799"/>
                  <a:pt x="293906" y="327538"/>
                  <a:pt x="292036" y="333167"/>
                </a:cubicBezTo>
                <a:cubicBezTo>
                  <a:pt x="332455" y="352868"/>
                  <a:pt x="377006" y="342629"/>
                  <a:pt x="377006" y="342629"/>
                </a:cubicBezTo>
                <a:cubicBezTo>
                  <a:pt x="377006" y="342629"/>
                  <a:pt x="475389" y="297120"/>
                  <a:pt x="441856" y="199275"/>
                </a:cubicBezTo>
                <a:close/>
              </a:path>
            </a:pathLst>
          </a:cu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1"/>
          <p:cNvSpPr/>
          <p:nvPr/>
        </p:nvSpPr>
        <p:spPr>
          <a:xfrm>
            <a:off x="6601237" y="4095185"/>
            <a:ext cx="390105" cy="572804"/>
          </a:xfrm>
          <a:custGeom>
            <a:avLst/>
            <a:gdLst/>
            <a:ahLst/>
            <a:cxnLst/>
            <a:rect l="l" t="t" r="r" b="b"/>
            <a:pathLst>
              <a:path w="390105" h="572804" extrusionOk="0">
                <a:moveTo>
                  <a:pt x="81922" y="451871"/>
                </a:moveTo>
                <a:cubicBezTo>
                  <a:pt x="156692" y="508436"/>
                  <a:pt x="259420" y="508436"/>
                  <a:pt x="333540" y="451871"/>
                </a:cubicBezTo>
                <a:lnTo>
                  <a:pt x="315335" y="551348"/>
                </a:lnTo>
                <a:cubicBezTo>
                  <a:pt x="313384" y="563701"/>
                  <a:pt x="302331" y="572804"/>
                  <a:pt x="289978" y="572804"/>
                </a:cubicBezTo>
                <a:lnTo>
                  <a:pt x="125484" y="572804"/>
                </a:lnTo>
                <a:cubicBezTo>
                  <a:pt x="113130" y="572804"/>
                  <a:pt x="102077" y="563701"/>
                  <a:pt x="100127" y="551348"/>
                </a:cubicBezTo>
                <a:close/>
                <a:moveTo>
                  <a:pt x="195053" y="182049"/>
                </a:moveTo>
                <a:lnTo>
                  <a:pt x="221060" y="182049"/>
                </a:lnTo>
                <a:lnTo>
                  <a:pt x="221060" y="280876"/>
                </a:lnTo>
                <a:lnTo>
                  <a:pt x="288678" y="348494"/>
                </a:lnTo>
                <a:lnTo>
                  <a:pt x="270473" y="366699"/>
                </a:lnTo>
                <a:lnTo>
                  <a:pt x="198954" y="295179"/>
                </a:lnTo>
                <a:cubicBezTo>
                  <a:pt x="196353" y="292579"/>
                  <a:pt x="195053" y="289328"/>
                  <a:pt x="195053" y="286077"/>
                </a:cubicBezTo>
                <a:close/>
                <a:moveTo>
                  <a:pt x="208056" y="143039"/>
                </a:moveTo>
                <a:cubicBezTo>
                  <a:pt x="128735" y="143039"/>
                  <a:pt x="65018" y="206756"/>
                  <a:pt x="65018" y="286077"/>
                </a:cubicBezTo>
                <a:cubicBezTo>
                  <a:pt x="65018" y="365398"/>
                  <a:pt x="128735" y="429116"/>
                  <a:pt x="208056" y="429116"/>
                </a:cubicBezTo>
                <a:cubicBezTo>
                  <a:pt x="287377" y="429116"/>
                  <a:pt x="351095" y="365398"/>
                  <a:pt x="351095" y="286077"/>
                </a:cubicBezTo>
                <a:cubicBezTo>
                  <a:pt x="351095" y="206756"/>
                  <a:pt x="287377" y="143039"/>
                  <a:pt x="208056" y="143039"/>
                </a:cubicBezTo>
                <a:close/>
                <a:moveTo>
                  <a:pt x="208056" y="104028"/>
                </a:moveTo>
                <a:cubicBezTo>
                  <a:pt x="308833" y="104028"/>
                  <a:pt x="390105" y="185300"/>
                  <a:pt x="390105" y="286077"/>
                </a:cubicBezTo>
                <a:cubicBezTo>
                  <a:pt x="390105" y="386854"/>
                  <a:pt x="308833" y="468126"/>
                  <a:pt x="208056" y="468126"/>
                </a:cubicBezTo>
                <a:cubicBezTo>
                  <a:pt x="113781" y="468126"/>
                  <a:pt x="37060" y="397257"/>
                  <a:pt x="27307" y="305582"/>
                </a:cubicBezTo>
                <a:lnTo>
                  <a:pt x="13004" y="305582"/>
                </a:lnTo>
                <a:cubicBezTo>
                  <a:pt x="5852" y="305582"/>
                  <a:pt x="0" y="299731"/>
                  <a:pt x="0" y="292579"/>
                </a:cubicBezTo>
                <a:lnTo>
                  <a:pt x="0" y="266572"/>
                </a:lnTo>
                <a:cubicBezTo>
                  <a:pt x="0" y="259420"/>
                  <a:pt x="5852" y="253568"/>
                  <a:pt x="13004" y="253568"/>
                </a:cubicBezTo>
                <a:lnTo>
                  <a:pt x="29258" y="253568"/>
                </a:lnTo>
                <a:cubicBezTo>
                  <a:pt x="44212" y="168395"/>
                  <a:pt x="118332" y="104028"/>
                  <a:pt x="208056" y="104028"/>
                </a:cubicBezTo>
                <a:close/>
                <a:moveTo>
                  <a:pt x="125484" y="0"/>
                </a:moveTo>
                <a:lnTo>
                  <a:pt x="290628" y="0"/>
                </a:lnTo>
                <a:cubicBezTo>
                  <a:pt x="302981" y="0"/>
                  <a:pt x="314035" y="9102"/>
                  <a:pt x="315985" y="21456"/>
                </a:cubicBezTo>
                <a:lnTo>
                  <a:pt x="334190" y="120282"/>
                </a:lnTo>
                <a:cubicBezTo>
                  <a:pt x="259420" y="63717"/>
                  <a:pt x="156692" y="63717"/>
                  <a:pt x="81922" y="120933"/>
                </a:cubicBezTo>
                <a:lnTo>
                  <a:pt x="100127" y="21456"/>
                </a:lnTo>
                <a:cubicBezTo>
                  <a:pt x="102077" y="9102"/>
                  <a:pt x="113130" y="0"/>
                  <a:pt x="125484" y="0"/>
                </a:cubicBezTo>
                <a:close/>
              </a:path>
            </a:pathLst>
          </a:cu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1" descr="Лупа"/>
          <p:cNvSpPr/>
          <p:nvPr/>
        </p:nvSpPr>
        <p:spPr>
          <a:xfrm>
            <a:off x="6539672" y="2892166"/>
            <a:ext cx="513233" cy="513638"/>
          </a:xfrm>
          <a:custGeom>
            <a:avLst/>
            <a:gdLst/>
            <a:ahLst/>
            <a:cxnLst/>
            <a:rect l="l" t="t" r="r" b="b"/>
            <a:pathLst>
              <a:path w="513233" h="513638" extrusionOk="0">
                <a:moveTo>
                  <a:pt x="499985" y="435617"/>
                </a:moveTo>
                <a:lnTo>
                  <a:pt x="418713" y="354345"/>
                </a:lnTo>
                <a:cubicBezTo>
                  <a:pt x="407660" y="343292"/>
                  <a:pt x="392706" y="339391"/>
                  <a:pt x="378402" y="341992"/>
                </a:cubicBezTo>
                <a:lnTo>
                  <a:pt x="349794" y="313384"/>
                </a:lnTo>
                <a:cubicBezTo>
                  <a:pt x="375151" y="280876"/>
                  <a:pt x="390105" y="239264"/>
                  <a:pt x="390105" y="195052"/>
                </a:cubicBezTo>
                <a:cubicBezTo>
                  <a:pt x="390105" y="87774"/>
                  <a:pt x="302331" y="0"/>
                  <a:pt x="195052" y="0"/>
                </a:cubicBezTo>
                <a:cubicBezTo>
                  <a:pt x="87774" y="0"/>
                  <a:pt x="0" y="87774"/>
                  <a:pt x="0" y="195052"/>
                </a:cubicBezTo>
                <a:cubicBezTo>
                  <a:pt x="0" y="302331"/>
                  <a:pt x="87774" y="390105"/>
                  <a:pt x="195052" y="390105"/>
                </a:cubicBezTo>
                <a:cubicBezTo>
                  <a:pt x="239264" y="390105"/>
                  <a:pt x="280225" y="375151"/>
                  <a:pt x="313384" y="349794"/>
                </a:cubicBezTo>
                <a:lnTo>
                  <a:pt x="341992" y="378402"/>
                </a:lnTo>
                <a:cubicBezTo>
                  <a:pt x="339391" y="392706"/>
                  <a:pt x="343292" y="407660"/>
                  <a:pt x="354345" y="418713"/>
                </a:cubicBezTo>
                <a:lnTo>
                  <a:pt x="435617" y="499985"/>
                </a:lnTo>
                <a:cubicBezTo>
                  <a:pt x="444720" y="509087"/>
                  <a:pt x="456423" y="513638"/>
                  <a:pt x="468126" y="513638"/>
                </a:cubicBezTo>
                <a:cubicBezTo>
                  <a:pt x="479829" y="513638"/>
                  <a:pt x="491532" y="509087"/>
                  <a:pt x="500635" y="499985"/>
                </a:cubicBezTo>
                <a:cubicBezTo>
                  <a:pt x="517539" y="481780"/>
                  <a:pt x="517539" y="453172"/>
                  <a:pt x="499985" y="435617"/>
                </a:cubicBezTo>
                <a:close/>
                <a:moveTo>
                  <a:pt x="194402" y="350444"/>
                </a:moveTo>
                <a:cubicBezTo>
                  <a:pt x="108579" y="350444"/>
                  <a:pt x="38360" y="280225"/>
                  <a:pt x="38360" y="194402"/>
                </a:cubicBezTo>
                <a:cubicBezTo>
                  <a:pt x="38360" y="108579"/>
                  <a:pt x="108579" y="38360"/>
                  <a:pt x="194402" y="38360"/>
                </a:cubicBezTo>
                <a:cubicBezTo>
                  <a:pt x="280225" y="38360"/>
                  <a:pt x="350444" y="108579"/>
                  <a:pt x="350444" y="194402"/>
                </a:cubicBezTo>
                <a:cubicBezTo>
                  <a:pt x="350444" y="280225"/>
                  <a:pt x="280225" y="350444"/>
                  <a:pt x="194402" y="350444"/>
                </a:cubicBezTo>
                <a:close/>
              </a:path>
            </a:pathLst>
          </a:cu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31"/>
          <p:cNvGrpSpPr/>
          <p:nvPr/>
        </p:nvGrpSpPr>
        <p:grpSpPr>
          <a:xfrm>
            <a:off x="5577111" y="295692"/>
            <a:ext cx="2432934" cy="2432934"/>
            <a:chOff x="6220973" y="2261551"/>
            <a:chExt cx="2432934" cy="2432934"/>
          </a:xfrm>
        </p:grpSpPr>
        <p:sp>
          <p:nvSpPr>
            <p:cNvPr id="140" name="Google Shape;140;p31"/>
            <p:cNvSpPr/>
            <p:nvPr/>
          </p:nvSpPr>
          <p:spPr>
            <a:xfrm rot="2700000">
              <a:off x="6577268" y="2617846"/>
              <a:ext cx="1720344" cy="1720344"/>
            </a:xfrm>
            <a:custGeom>
              <a:avLst/>
              <a:gdLst/>
              <a:ahLst/>
              <a:cxnLst/>
              <a:rect l="l" t="t" r="r" b="b"/>
              <a:pathLst>
                <a:path w="3734916" h="3734916" extrusionOk="0">
                  <a:moveTo>
                    <a:pt x="535821" y="558109"/>
                  </a:moveTo>
                  <a:cubicBezTo>
                    <a:pt x="624095" y="469835"/>
                    <a:pt x="746045" y="415236"/>
                    <a:pt x="880746" y="415236"/>
                  </a:cubicBezTo>
                  <a:lnTo>
                    <a:pt x="1250169" y="415236"/>
                  </a:lnTo>
                  <a:lnTo>
                    <a:pt x="1522533" y="142872"/>
                  </a:lnTo>
                  <a:cubicBezTo>
                    <a:pt x="1713030" y="-47625"/>
                    <a:pt x="2021887" y="-47625"/>
                    <a:pt x="2212383" y="142872"/>
                  </a:cubicBezTo>
                  <a:lnTo>
                    <a:pt x="2484747" y="415236"/>
                  </a:lnTo>
                  <a:lnTo>
                    <a:pt x="2831881" y="415236"/>
                  </a:lnTo>
                  <a:cubicBezTo>
                    <a:pt x="3101284" y="415236"/>
                    <a:pt x="3319679" y="633631"/>
                    <a:pt x="3319679" y="903034"/>
                  </a:cubicBezTo>
                  <a:lnTo>
                    <a:pt x="3319679" y="1250168"/>
                  </a:lnTo>
                  <a:lnTo>
                    <a:pt x="3592044" y="1522533"/>
                  </a:lnTo>
                  <a:cubicBezTo>
                    <a:pt x="3782541" y="1713030"/>
                    <a:pt x="3782541" y="2021887"/>
                    <a:pt x="3592044" y="2212383"/>
                  </a:cubicBezTo>
                  <a:lnTo>
                    <a:pt x="3319679" y="2484749"/>
                  </a:lnTo>
                  <a:lnTo>
                    <a:pt x="3319679" y="2854169"/>
                  </a:lnTo>
                  <a:cubicBezTo>
                    <a:pt x="3319679" y="3123572"/>
                    <a:pt x="3101284" y="3341967"/>
                    <a:pt x="2831881" y="3341967"/>
                  </a:cubicBezTo>
                  <a:lnTo>
                    <a:pt x="2462461" y="3341967"/>
                  </a:lnTo>
                  <a:lnTo>
                    <a:pt x="2212383" y="3592044"/>
                  </a:lnTo>
                  <a:cubicBezTo>
                    <a:pt x="2021887" y="3782541"/>
                    <a:pt x="1713030" y="3782541"/>
                    <a:pt x="1522533" y="3592044"/>
                  </a:cubicBezTo>
                  <a:lnTo>
                    <a:pt x="1272456" y="3341967"/>
                  </a:lnTo>
                  <a:lnTo>
                    <a:pt x="880746" y="3341967"/>
                  </a:lnTo>
                  <a:cubicBezTo>
                    <a:pt x="611343" y="3341967"/>
                    <a:pt x="392948" y="3123572"/>
                    <a:pt x="392948" y="2854169"/>
                  </a:cubicBezTo>
                  <a:lnTo>
                    <a:pt x="392948" y="2462459"/>
                  </a:lnTo>
                  <a:lnTo>
                    <a:pt x="142872" y="2212383"/>
                  </a:lnTo>
                  <a:cubicBezTo>
                    <a:pt x="-47625" y="2021887"/>
                    <a:pt x="-47625" y="1713030"/>
                    <a:pt x="142872" y="1522533"/>
                  </a:cubicBezTo>
                  <a:lnTo>
                    <a:pt x="392948" y="1272457"/>
                  </a:lnTo>
                  <a:lnTo>
                    <a:pt x="392948" y="903034"/>
                  </a:lnTo>
                  <a:cubicBezTo>
                    <a:pt x="392948" y="768333"/>
                    <a:pt x="447547" y="646383"/>
                    <a:pt x="535821" y="558109"/>
                  </a:cubicBezTo>
                  <a:close/>
                </a:path>
              </a:pathLst>
            </a:cu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31" descr="Лампочка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6074" y="3036652"/>
              <a:ext cx="882732" cy="8827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7721602" y="779232"/>
            <a:ext cx="3315213" cy="1186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Наша команда</a:t>
            </a:r>
            <a:endParaRPr sz="36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3092148" y="887568"/>
            <a:ext cx="35058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Кирилл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Интеграция timepad в приложение, местоположение пользователя на карте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/>
          <p:nvPr/>
        </p:nvSpPr>
        <p:spPr>
          <a:xfrm>
            <a:off x="3027863" y="3611419"/>
            <a:ext cx="35058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Александра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Интерфейс приложения, развёрнутая информация о мероприятиях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/>
          <p:nvPr/>
        </p:nvSpPr>
        <p:spPr>
          <a:xfrm>
            <a:off x="3055448" y="4995435"/>
            <a:ext cx="35058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Сергей</a:t>
            </a:r>
            <a:endParaRPr sz="105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Переход в Google Maps и Яндекс Карты для построения маршрута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/>
          <p:nvPr/>
        </p:nvSpPr>
        <p:spPr>
          <a:xfrm>
            <a:off x="3055448" y="2227532"/>
            <a:ext cx="350569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Максим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Интеграция карт mapbox в приложение, маркеры на карте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/>
          <p:nvPr/>
        </p:nvSpPr>
        <p:spPr>
          <a:xfrm>
            <a:off x="0" y="1339809"/>
            <a:ext cx="1968501" cy="1373364"/>
          </a:xfrm>
          <a:custGeom>
            <a:avLst/>
            <a:gdLst/>
            <a:ahLst/>
            <a:cxnLst/>
            <a:rect l="l" t="t" r="r" b="b"/>
            <a:pathLst>
              <a:path w="1968501" h="1373364" extrusionOk="0">
                <a:moveTo>
                  <a:pt x="0" y="0"/>
                </a:moveTo>
                <a:lnTo>
                  <a:pt x="1739602" y="0"/>
                </a:lnTo>
                <a:cubicBezTo>
                  <a:pt x="1866019" y="0"/>
                  <a:pt x="1968501" y="102482"/>
                  <a:pt x="1968501" y="228899"/>
                </a:cubicBezTo>
                <a:lnTo>
                  <a:pt x="1968501" y="1144465"/>
                </a:lnTo>
                <a:cubicBezTo>
                  <a:pt x="1968501" y="1270882"/>
                  <a:pt x="1866019" y="1373364"/>
                  <a:pt x="1739602" y="1373364"/>
                </a:cubicBezTo>
                <a:lnTo>
                  <a:pt x="0" y="1373364"/>
                </a:lnTo>
                <a:close/>
              </a:path>
            </a:pathLst>
          </a:cu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7200" b="1">
                <a:solidFill>
                  <a:schemeClr val="lt1"/>
                </a:solidFill>
              </a:rPr>
              <a:t>N</a:t>
            </a:r>
            <a:endParaRPr sz="7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/>
          <p:nvPr/>
        </p:nvSpPr>
        <p:spPr>
          <a:xfrm>
            <a:off x="0" y="2742323"/>
            <a:ext cx="1968500" cy="1373364"/>
          </a:xfrm>
          <a:custGeom>
            <a:avLst/>
            <a:gdLst/>
            <a:ahLst/>
            <a:cxnLst/>
            <a:rect l="l" t="t" r="r" b="b"/>
            <a:pathLst>
              <a:path w="1968500" h="1373364" extrusionOk="0">
                <a:moveTo>
                  <a:pt x="0" y="0"/>
                </a:moveTo>
                <a:lnTo>
                  <a:pt x="1739601" y="0"/>
                </a:lnTo>
                <a:cubicBezTo>
                  <a:pt x="1866018" y="0"/>
                  <a:pt x="1968500" y="102482"/>
                  <a:pt x="1968500" y="228899"/>
                </a:cubicBezTo>
                <a:lnTo>
                  <a:pt x="1968500" y="1144465"/>
                </a:lnTo>
                <a:cubicBezTo>
                  <a:pt x="1968500" y="1270882"/>
                  <a:pt x="1866018" y="1373364"/>
                  <a:pt x="1739601" y="1373364"/>
                </a:cubicBezTo>
                <a:lnTo>
                  <a:pt x="0" y="1373364"/>
                </a:lnTo>
                <a:close/>
              </a:path>
            </a:pathLst>
          </a:cu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7200" b="1">
                <a:solidFill>
                  <a:schemeClr val="lt1"/>
                </a:solidFill>
              </a:rPr>
              <a:t>P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2"/>
          <p:cNvSpPr/>
          <p:nvPr/>
        </p:nvSpPr>
        <p:spPr>
          <a:xfrm>
            <a:off x="0" y="4144837"/>
            <a:ext cx="1968500" cy="1373364"/>
          </a:xfrm>
          <a:custGeom>
            <a:avLst/>
            <a:gdLst/>
            <a:ahLst/>
            <a:cxnLst/>
            <a:rect l="l" t="t" r="r" b="b"/>
            <a:pathLst>
              <a:path w="1968500" h="1373364" extrusionOk="0">
                <a:moveTo>
                  <a:pt x="0" y="0"/>
                </a:moveTo>
                <a:lnTo>
                  <a:pt x="1739601" y="0"/>
                </a:lnTo>
                <a:cubicBezTo>
                  <a:pt x="1866018" y="0"/>
                  <a:pt x="1968500" y="102482"/>
                  <a:pt x="1968500" y="228899"/>
                </a:cubicBezTo>
                <a:lnTo>
                  <a:pt x="1968500" y="1144465"/>
                </a:lnTo>
                <a:cubicBezTo>
                  <a:pt x="1968500" y="1270882"/>
                  <a:pt x="1866018" y="1373364"/>
                  <a:pt x="1739601" y="1373364"/>
                </a:cubicBezTo>
                <a:lnTo>
                  <a:pt x="0" y="1373364"/>
                </a:lnTo>
                <a:close/>
              </a:path>
            </a:pathLst>
          </a:cu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7200" b="1">
                <a:solidFill>
                  <a:schemeClr val="lt1"/>
                </a:solidFill>
              </a:rPr>
              <a:t>E</a:t>
            </a:r>
            <a:endParaRPr sz="7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2"/>
          <p:cNvSpPr txBox="1"/>
          <p:nvPr/>
        </p:nvSpPr>
        <p:spPr>
          <a:xfrm>
            <a:off x="11293187" y="6356350"/>
            <a:ext cx="6152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100" y="2227525"/>
            <a:ext cx="4543900" cy="2919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/>
          <p:nvPr/>
        </p:nvSpPr>
        <p:spPr>
          <a:xfrm>
            <a:off x="8228090" y="0"/>
            <a:ext cx="3963900" cy="68580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3"/>
          <p:cNvSpPr txBox="1"/>
          <p:nvPr/>
        </p:nvSpPr>
        <p:spPr>
          <a:xfrm>
            <a:off x="713463" y="1647305"/>
            <a:ext cx="3236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3"/>
                </a:solidFill>
              </a:rPr>
              <a:t>Пользователь может получить свое местоположение по нажатию на кнопку.</a:t>
            </a:r>
            <a:endParaRPr sz="1500">
              <a:solidFill>
                <a:schemeClr val="accent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accent3"/>
              </a:solidFill>
            </a:endParaRPr>
          </a:p>
        </p:txBody>
      </p:sp>
      <p:grpSp>
        <p:nvGrpSpPr>
          <p:cNvPr id="163" name="Google Shape;163;p33"/>
          <p:cNvGrpSpPr/>
          <p:nvPr/>
        </p:nvGrpSpPr>
        <p:grpSpPr>
          <a:xfrm>
            <a:off x="8858375" y="953047"/>
            <a:ext cx="2843100" cy="4974553"/>
            <a:chOff x="8944100" y="694147"/>
            <a:chExt cx="2843100" cy="4974553"/>
          </a:xfrm>
        </p:grpSpPr>
        <p:sp>
          <p:nvSpPr>
            <p:cNvPr id="164" name="Google Shape;164;p33"/>
            <p:cNvSpPr txBox="1"/>
            <p:nvPr/>
          </p:nvSpPr>
          <p:spPr>
            <a:xfrm>
              <a:off x="9012347" y="694147"/>
              <a:ext cx="2706600" cy="15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 b="1">
                  <a:solidFill>
                    <a:schemeClr val="lt1"/>
                  </a:solidFill>
                </a:rPr>
                <a:t>Интерфейс карт выполнен с помощью mapbox sdk. </a:t>
              </a:r>
              <a:endParaRPr sz="1900" b="1">
                <a:solidFill>
                  <a:schemeClr val="lt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1">
                <a:solidFill>
                  <a:schemeClr val="lt1"/>
                </a:solidFill>
              </a:endParaRPr>
            </a:p>
          </p:txBody>
        </p:sp>
        <p:sp>
          <p:nvSpPr>
            <p:cNvPr id="165" name="Google Shape;165;p33"/>
            <p:cNvSpPr txBox="1"/>
            <p:nvPr/>
          </p:nvSpPr>
          <p:spPr>
            <a:xfrm flipH="1">
              <a:off x="8944100" y="4468100"/>
              <a:ext cx="28431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 b="1">
                  <a:solidFill>
                    <a:schemeClr val="lt1"/>
                  </a:solidFill>
                </a:rPr>
                <a:t>Только актуальные события за счет time stamp</a:t>
              </a:r>
              <a:endParaRPr sz="1900" b="1">
                <a:solidFill>
                  <a:schemeClr val="lt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166" name="Google Shape;166;p33"/>
            <p:cNvSpPr txBox="1"/>
            <p:nvPr/>
          </p:nvSpPr>
          <p:spPr>
            <a:xfrm>
              <a:off x="9012347" y="2457972"/>
              <a:ext cx="2706600" cy="18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 b="1">
                  <a:solidFill>
                    <a:schemeClr val="lt1"/>
                  </a:solidFill>
                </a:rPr>
                <a:t>Все мероприятия берутся с timepad, самого большого агрегатора</a:t>
              </a:r>
              <a:endParaRPr sz="1900" b="1">
                <a:solidFill>
                  <a:schemeClr val="lt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 b="1">
                  <a:solidFill>
                    <a:schemeClr val="lt1"/>
                  </a:solidFill>
                </a:rPr>
                <a:t>событий по России.</a:t>
              </a:r>
              <a:endParaRPr sz="1900" b="1">
                <a:solidFill>
                  <a:schemeClr val="lt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167" name="Google Shape;167;p33"/>
          <p:cNvSpPr txBox="1"/>
          <p:nvPr/>
        </p:nvSpPr>
        <p:spPr>
          <a:xfrm>
            <a:off x="713464" y="2586082"/>
            <a:ext cx="32364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3"/>
                </a:solidFill>
              </a:rPr>
              <a:t>При нажатии на маркер мероприятия открывается окно</a:t>
            </a:r>
            <a:endParaRPr sz="1500">
              <a:solidFill>
                <a:schemeClr val="accent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3"/>
                </a:solidFill>
              </a:rPr>
              <a:t>с информацией о нем. Пользователь видит описание мероприятия,</a:t>
            </a:r>
            <a:endParaRPr sz="1500">
              <a:solidFill>
                <a:schemeClr val="accent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3"/>
                </a:solidFill>
              </a:rPr>
              <a:t>фотографию его афиши.</a:t>
            </a:r>
            <a:endParaRPr sz="1500">
              <a:solidFill>
                <a:schemeClr val="accent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accent3"/>
              </a:solidFill>
            </a:endParaRPr>
          </a:p>
        </p:txBody>
      </p:sp>
      <p:sp>
        <p:nvSpPr>
          <p:cNvPr id="168" name="Google Shape;168;p33"/>
          <p:cNvSpPr txBox="1"/>
          <p:nvPr/>
        </p:nvSpPr>
        <p:spPr>
          <a:xfrm>
            <a:off x="713475" y="4400552"/>
            <a:ext cx="32364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3"/>
                </a:solidFill>
              </a:rPr>
              <a:t>Если его заинтересовало данное событие, </a:t>
            </a:r>
            <a:endParaRPr sz="1500">
              <a:solidFill>
                <a:schemeClr val="accent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3"/>
                </a:solidFill>
              </a:rPr>
              <a:t>он может нажать на кнопку перехода в яндекс карты, где ему автоматически </a:t>
            </a:r>
            <a:endParaRPr sz="1500">
              <a:solidFill>
                <a:schemeClr val="accent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3"/>
                </a:solidFill>
              </a:rPr>
              <a:t>будет проложен маршрут.</a:t>
            </a:r>
            <a:endParaRPr sz="1500">
              <a:solidFill>
                <a:schemeClr val="accent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accent3"/>
              </a:solidFill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766975" y="694141"/>
            <a:ext cx="3739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</a:pPr>
            <a:r>
              <a:rPr lang="en" sz="3600" b="1">
                <a:solidFill>
                  <a:schemeClr val="accent3"/>
                </a:solidFill>
              </a:rPr>
              <a:t>Реализация</a:t>
            </a:r>
            <a:endParaRPr sz="3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225" y="607999"/>
            <a:ext cx="3736566" cy="6250001"/>
          </a:xfrm>
          <a:custGeom>
            <a:avLst/>
            <a:gdLst/>
            <a:ahLst/>
            <a:cxnLst/>
            <a:rect l="l" t="t" r="r" b="b"/>
            <a:pathLst>
              <a:path w="3516768" h="6127452" extrusionOk="0">
                <a:moveTo>
                  <a:pt x="0" y="6127452"/>
                </a:moveTo>
                <a:lnTo>
                  <a:pt x="0" y="0"/>
                </a:lnTo>
                <a:lnTo>
                  <a:pt x="3516768" y="0"/>
                </a:lnTo>
                <a:lnTo>
                  <a:pt x="3516768" y="6127452"/>
                </a:lnTo>
                <a:lnTo>
                  <a:pt x="3222592" y="6127452"/>
                </a:lnTo>
                <a:lnTo>
                  <a:pt x="3222592" y="548640"/>
                </a:lnTo>
                <a:lnTo>
                  <a:pt x="275807" y="548640"/>
                </a:lnTo>
                <a:lnTo>
                  <a:pt x="275807" y="612745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71" name="Google Shape;1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325" y="1196100"/>
            <a:ext cx="3236375" cy="566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4"/>
          <p:cNvPicPr preferRelativeResize="0"/>
          <p:nvPr/>
        </p:nvPicPr>
        <p:blipFill rotWithShape="1">
          <a:blip r:embed="rId3">
            <a:alphaModFix/>
          </a:blip>
          <a:srcRect t="14851" r="-93" b="14703"/>
          <a:stretch/>
        </p:blipFill>
        <p:spPr>
          <a:xfrm>
            <a:off x="0" y="-467360"/>
            <a:ext cx="12232639" cy="361596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/>
          <p:nvPr/>
        </p:nvSpPr>
        <p:spPr>
          <a:xfrm rot="2700000">
            <a:off x="9260147" y="2617846"/>
            <a:ext cx="1720344" cy="1720344"/>
          </a:xfrm>
          <a:custGeom>
            <a:avLst/>
            <a:gdLst/>
            <a:ahLst/>
            <a:cxnLst/>
            <a:rect l="l" t="t" r="r" b="b"/>
            <a:pathLst>
              <a:path w="3734916" h="3734916" extrusionOk="0">
                <a:moveTo>
                  <a:pt x="535821" y="558109"/>
                </a:moveTo>
                <a:cubicBezTo>
                  <a:pt x="624095" y="469835"/>
                  <a:pt x="746045" y="415236"/>
                  <a:pt x="880746" y="415236"/>
                </a:cubicBezTo>
                <a:lnTo>
                  <a:pt x="1250169" y="415236"/>
                </a:lnTo>
                <a:lnTo>
                  <a:pt x="1522533" y="142872"/>
                </a:lnTo>
                <a:cubicBezTo>
                  <a:pt x="1713030" y="-47625"/>
                  <a:pt x="2021887" y="-47625"/>
                  <a:pt x="2212383" y="142872"/>
                </a:cubicBezTo>
                <a:lnTo>
                  <a:pt x="2484747" y="415236"/>
                </a:lnTo>
                <a:lnTo>
                  <a:pt x="2831881" y="415236"/>
                </a:lnTo>
                <a:cubicBezTo>
                  <a:pt x="3101284" y="415236"/>
                  <a:pt x="3319679" y="633631"/>
                  <a:pt x="3319679" y="903034"/>
                </a:cubicBezTo>
                <a:lnTo>
                  <a:pt x="3319679" y="1250168"/>
                </a:lnTo>
                <a:lnTo>
                  <a:pt x="3592044" y="1522533"/>
                </a:lnTo>
                <a:cubicBezTo>
                  <a:pt x="3782541" y="1713030"/>
                  <a:pt x="3782541" y="2021887"/>
                  <a:pt x="3592044" y="2212383"/>
                </a:cubicBezTo>
                <a:lnTo>
                  <a:pt x="3319679" y="2484749"/>
                </a:lnTo>
                <a:lnTo>
                  <a:pt x="3319679" y="2854169"/>
                </a:lnTo>
                <a:cubicBezTo>
                  <a:pt x="3319679" y="3123572"/>
                  <a:pt x="3101284" y="3341967"/>
                  <a:pt x="2831881" y="3341967"/>
                </a:cubicBezTo>
                <a:lnTo>
                  <a:pt x="2462461" y="3341967"/>
                </a:lnTo>
                <a:lnTo>
                  <a:pt x="2212383" y="3592044"/>
                </a:lnTo>
                <a:cubicBezTo>
                  <a:pt x="2021887" y="3782541"/>
                  <a:pt x="1713030" y="3782541"/>
                  <a:pt x="1522533" y="3592044"/>
                </a:cubicBezTo>
                <a:lnTo>
                  <a:pt x="1272456" y="3341967"/>
                </a:lnTo>
                <a:lnTo>
                  <a:pt x="880746" y="3341967"/>
                </a:lnTo>
                <a:cubicBezTo>
                  <a:pt x="611343" y="3341967"/>
                  <a:pt x="392948" y="3123572"/>
                  <a:pt x="392948" y="2854169"/>
                </a:cubicBezTo>
                <a:lnTo>
                  <a:pt x="392948" y="2462459"/>
                </a:lnTo>
                <a:lnTo>
                  <a:pt x="142872" y="2212383"/>
                </a:lnTo>
                <a:cubicBezTo>
                  <a:pt x="-47625" y="2021887"/>
                  <a:pt x="-47625" y="1713030"/>
                  <a:pt x="142872" y="1522533"/>
                </a:cubicBezTo>
                <a:lnTo>
                  <a:pt x="392948" y="1272457"/>
                </a:lnTo>
                <a:lnTo>
                  <a:pt x="392948" y="903034"/>
                </a:lnTo>
                <a:cubicBezTo>
                  <a:pt x="392948" y="768333"/>
                  <a:pt x="447547" y="646383"/>
                  <a:pt x="535821" y="558109"/>
                </a:cubicBezTo>
                <a:close/>
              </a:path>
            </a:pathLst>
          </a:cu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4"/>
          <p:cNvSpPr/>
          <p:nvPr/>
        </p:nvSpPr>
        <p:spPr>
          <a:xfrm rot="2700000">
            <a:off x="3894389" y="2618224"/>
            <a:ext cx="1720344" cy="1720344"/>
          </a:xfrm>
          <a:custGeom>
            <a:avLst/>
            <a:gdLst/>
            <a:ahLst/>
            <a:cxnLst/>
            <a:rect l="l" t="t" r="r" b="b"/>
            <a:pathLst>
              <a:path w="3734916" h="3734916" extrusionOk="0">
                <a:moveTo>
                  <a:pt x="535821" y="558109"/>
                </a:moveTo>
                <a:cubicBezTo>
                  <a:pt x="624095" y="469835"/>
                  <a:pt x="746045" y="415236"/>
                  <a:pt x="880746" y="415236"/>
                </a:cubicBezTo>
                <a:lnTo>
                  <a:pt x="1250169" y="415236"/>
                </a:lnTo>
                <a:lnTo>
                  <a:pt x="1522533" y="142872"/>
                </a:lnTo>
                <a:cubicBezTo>
                  <a:pt x="1713030" y="-47625"/>
                  <a:pt x="2021887" y="-47625"/>
                  <a:pt x="2212383" y="142872"/>
                </a:cubicBezTo>
                <a:lnTo>
                  <a:pt x="2484747" y="415236"/>
                </a:lnTo>
                <a:lnTo>
                  <a:pt x="2831881" y="415236"/>
                </a:lnTo>
                <a:cubicBezTo>
                  <a:pt x="3101284" y="415236"/>
                  <a:pt x="3319679" y="633631"/>
                  <a:pt x="3319679" y="903034"/>
                </a:cubicBezTo>
                <a:lnTo>
                  <a:pt x="3319679" y="1250168"/>
                </a:lnTo>
                <a:lnTo>
                  <a:pt x="3592044" y="1522533"/>
                </a:lnTo>
                <a:cubicBezTo>
                  <a:pt x="3782541" y="1713030"/>
                  <a:pt x="3782541" y="2021887"/>
                  <a:pt x="3592044" y="2212383"/>
                </a:cubicBezTo>
                <a:lnTo>
                  <a:pt x="3319679" y="2484749"/>
                </a:lnTo>
                <a:lnTo>
                  <a:pt x="3319679" y="2854169"/>
                </a:lnTo>
                <a:cubicBezTo>
                  <a:pt x="3319679" y="3123572"/>
                  <a:pt x="3101284" y="3341967"/>
                  <a:pt x="2831881" y="3341967"/>
                </a:cubicBezTo>
                <a:lnTo>
                  <a:pt x="2462461" y="3341967"/>
                </a:lnTo>
                <a:lnTo>
                  <a:pt x="2212383" y="3592044"/>
                </a:lnTo>
                <a:cubicBezTo>
                  <a:pt x="2021887" y="3782541"/>
                  <a:pt x="1713030" y="3782541"/>
                  <a:pt x="1522533" y="3592044"/>
                </a:cubicBezTo>
                <a:lnTo>
                  <a:pt x="1272456" y="3341967"/>
                </a:lnTo>
                <a:lnTo>
                  <a:pt x="880746" y="3341967"/>
                </a:lnTo>
                <a:cubicBezTo>
                  <a:pt x="611343" y="3341967"/>
                  <a:pt x="392948" y="3123572"/>
                  <a:pt x="392948" y="2854169"/>
                </a:cubicBezTo>
                <a:lnTo>
                  <a:pt x="392948" y="2462459"/>
                </a:lnTo>
                <a:lnTo>
                  <a:pt x="142872" y="2212383"/>
                </a:lnTo>
                <a:cubicBezTo>
                  <a:pt x="-47625" y="2021887"/>
                  <a:pt x="-47625" y="1713030"/>
                  <a:pt x="142872" y="1522533"/>
                </a:cubicBezTo>
                <a:lnTo>
                  <a:pt x="392948" y="1272457"/>
                </a:lnTo>
                <a:lnTo>
                  <a:pt x="392948" y="903034"/>
                </a:lnTo>
                <a:cubicBezTo>
                  <a:pt x="392948" y="768333"/>
                  <a:pt x="447547" y="646383"/>
                  <a:pt x="535821" y="558109"/>
                </a:cubicBezTo>
                <a:close/>
              </a:path>
            </a:pathLst>
          </a:cu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4"/>
          <p:cNvSpPr/>
          <p:nvPr/>
        </p:nvSpPr>
        <p:spPr>
          <a:xfrm rot="2700000">
            <a:off x="1208177" y="2617846"/>
            <a:ext cx="1720344" cy="1720344"/>
          </a:xfrm>
          <a:custGeom>
            <a:avLst/>
            <a:gdLst/>
            <a:ahLst/>
            <a:cxnLst/>
            <a:rect l="l" t="t" r="r" b="b"/>
            <a:pathLst>
              <a:path w="3734916" h="3734916" extrusionOk="0">
                <a:moveTo>
                  <a:pt x="535821" y="558109"/>
                </a:moveTo>
                <a:cubicBezTo>
                  <a:pt x="624095" y="469835"/>
                  <a:pt x="746045" y="415236"/>
                  <a:pt x="880746" y="415236"/>
                </a:cubicBezTo>
                <a:lnTo>
                  <a:pt x="1250169" y="415236"/>
                </a:lnTo>
                <a:lnTo>
                  <a:pt x="1522533" y="142872"/>
                </a:lnTo>
                <a:cubicBezTo>
                  <a:pt x="1713030" y="-47625"/>
                  <a:pt x="2021887" y="-47625"/>
                  <a:pt x="2212383" y="142872"/>
                </a:cubicBezTo>
                <a:lnTo>
                  <a:pt x="2484747" y="415236"/>
                </a:lnTo>
                <a:lnTo>
                  <a:pt x="2831881" y="415236"/>
                </a:lnTo>
                <a:cubicBezTo>
                  <a:pt x="3101284" y="415236"/>
                  <a:pt x="3319679" y="633631"/>
                  <a:pt x="3319679" y="903034"/>
                </a:cubicBezTo>
                <a:lnTo>
                  <a:pt x="3319679" y="1250168"/>
                </a:lnTo>
                <a:lnTo>
                  <a:pt x="3592044" y="1522533"/>
                </a:lnTo>
                <a:cubicBezTo>
                  <a:pt x="3782541" y="1713030"/>
                  <a:pt x="3782541" y="2021887"/>
                  <a:pt x="3592044" y="2212383"/>
                </a:cubicBezTo>
                <a:lnTo>
                  <a:pt x="3319679" y="2484749"/>
                </a:lnTo>
                <a:lnTo>
                  <a:pt x="3319679" y="2854169"/>
                </a:lnTo>
                <a:cubicBezTo>
                  <a:pt x="3319679" y="3123572"/>
                  <a:pt x="3101284" y="3341967"/>
                  <a:pt x="2831881" y="3341967"/>
                </a:cubicBezTo>
                <a:lnTo>
                  <a:pt x="2462461" y="3341967"/>
                </a:lnTo>
                <a:lnTo>
                  <a:pt x="2212383" y="3592044"/>
                </a:lnTo>
                <a:cubicBezTo>
                  <a:pt x="2021887" y="3782541"/>
                  <a:pt x="1713030" y="3782541"/>
                  <a:pt x="1522533" y="3592044"/>
                </a:cubicBezTo>
                <a:lnTo>
                  <a:pt x="1272456" y="3341967"/>
                </a:lnTo>
                <a:lnTo>
                  <a:pt x="880746" y="3341967"/>
                </a:lnTo>
                <a:cubicBezTo>
                  <a:pt x="611343" y="3341967"/>
                  <a:pt x="392948" y="3123572"/>
                  <a:pt x="392948" y="2854169"/>
                </a:cubicBezTo>
                <a:lnTo>
                  <a:pt x="392948" y="2462459"/>
                </a:lnTo>
                <a:lnTo>
                  <a:pt x="142872" y="2212383"/>
                </a:lnTo>
                <a:cubicBezTo>
                  <a:pt x="-47625" y="2021887"/>
                  <a:pt x="-47625" y="1713030"/>
                  <a:pt x="142872" y="1522533"/>
                </a:cubicBezTo>
                <a:lnTo>
                  <a:pt x="392948" y="1272457"/>
                </a:lnTo>
                <a:lnTo>
                  <a:pt x="392948" y="903034"/>
                </a:lnTo>
                <a:cubicBezTo>
                  <a:pt x="392948" y="768333"/>
                  <a:pt x="447547" y="646383"/>
                  <a:pt x="535821" y="558109"/>
                </a:cubicBezTo>
                <a:close/>
              </a:path>
            </a:pathLst>
          </a:cu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4"/>
          <p:cNvSpPr/>
          <p:nvPr/>
        </p:nvSpPr>
        <p:spPr>
          <a:xfrm>
            <a:off x="974095" y="4811849"/>
            <a:ext cx="219517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Kotlin</a:t>
            </a:r>
            <a:endParaRPr sz="1600"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Язык программирования</a:t>
            </a:r>
            <a:endParaRPr sz="13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4"/>
          <p:cNvSpPr/>
          <p:nvPr/>
        </p:nvSpPr>
        <p:spPr>
          <a:xfrm>
            <a:off x="3656974" y="4811849"/>
            <a:ext cx="219517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</a:rPr>
              <a:t>Api Timepad</a:t>
            </a:r>
            <a:endParaRPr sz="1600"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Для получения актуальных мероприятий</a:t>
            </a:r>
            <a:endParaRPr sz="13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4"/>
          <p:cNvSpPr/>
          <p:nvPr/>
        </p:nvSpPr>
        <p:spPr>
          <a:xfrm>
            <a:off x="6339853" y="4811849"/>
            <a:ext cx="2195174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</a:rPr>
              <a:t>Api Mapbox</a:t>
            </a:r>
            <a:endParaRPr sz="1600"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Для отображения карты</a:t>
            </a:r>
            <a:endParaRPr sz="13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4"/>
          <p:cNvSpPr/>
          <p:nvPr/>
        </p:nvSpPr>
        <p:spPr>
          <a:xfrm>
            <a:off x="9022732" y="4811848"/>
            <a:ext cx="219517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Android Studio</a:t>
            </a:r>
            <a:endParaRPr sz="1600"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Среда разработки</a:t>
            </a:r>
            <a:endParaRPr sz="13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4"/>
          <p:cNvSpPr txBox="1"/>
          <p:nvPr/>
        </p:nvSpPr>
        <p:spPr>
          <a:xfrm>
            <a:off x="991641" y="970520"/>
            <a:ext cx="45339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Стек технологий</a:t>
            </a:r>
            <a:r>
              <a:rPr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11293187" y="6356350"/>
            <a:ext cx="6152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34"/>
          <p:cNvPicPr preferRelativeResize="0"/>
          <p:nvPr/>
        </p:nvPicPr>
        <p:blipFill rotWithShape="1">
          <a:blip r:embed="rId4">
            <a:alphaModFix/>
          </a:blip>
          <a:srcRect l="33551" t="1639" r="34027" b="67818"/>
          <a:stretch/>
        </p:blipFill>
        <p:spPr>
          <a:xfrm>
            <a:off x="4025173" y="2832139"/>
            <a:ext cx="1458782" cy="1291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4"/>
          <p:cNvPicPr preferRelativeResize="0"/>
          <p:nvPr/>
        </p:nvPicPr>
        <p:blipFill rotWithShape="1">
          <a:blip r:embed="rId4">
            <a:alphaModFix/>
          </a:blip>
          <a:srcRect l="33111" t="33260" r="33111" b="33264"/>
          <a:stretch/>
        </p:blipFill>
        <p:spPr>
          <a:xfrm>
            <a:off x="1337178" y="2744749"/>
            <a:ext cx="1469012" cy="136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4"/>
          <p:cNvPicPr preferRelativeResize="0"/>
          <p:nvPr/>
        </p:nvPicPr>
        <p:blipFill rotWithShape="1">
          <a:blip r:embed="rId4">
            <a:alphaModFix/>
          </a:blip>
          <a:srcRect t="67494" r="66889" b="2812"/>
          <a:stretch/>
        </p:blipFill>
        <p:spPr>
          <a:xfrm>
            <a:off x="9369539" y="2868189"/>
            <a:ext cx="1501540" cy="126572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4"/>
          <p:cNvSpPr/>
          <p:nvPr/>
        </p:nvSpPr>
        <p:spPr>
          <a:xfrm rot="-2648507">
            <a:off x="176450" y="-29162"/>
            <a:ext cx="1593293" cy="449676"/>
          </a:xfrm>
          <a:prstGeom prst="roundRect">
            <a:avLst>
              <a:gd name="adj" fmla="val 16667"/>
            </a:avLst>
          </a:prstGeom>
          <a:solidFill>
            <a:srgbClr val="041E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4"/>
          <p:cNvSpPr/>
          <p:nvPr/>
        </p:nvSpPr>
        <p:spPr>
          <a:xfrm rot="-2804330">
            <a:off x="2589188" y="2174280"/>
            <a:ext cx="1593293" cy="423145"/>
          </a:xfrm>
          <a:prstGeom prst="roundRect">
            <a:avLst>
              <a:gd name="adj" fmla="val 16667"/>
            </a:avLst>
          </a:prstGeom>
          <a:solidFill>
            <a:srgbClr val="041E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4"/>
          <p:cNvSpPr/>
          <p:nvPr/>
        </p:nvSpPr>
        <p:spPr>
          <a:xfrm rot="-2804330">
            <a:off x="4802763" y="89697"/>
            <a:ext cx="1593293" cy="258840"/>
          </a:xfrm>
          <a:prstGeom prst="roundRect">
            <a:avLst>
              <a:gd name="adj" fmla="val 16667"/>
            </a:avLst>
          </a:prstGeom>
          <a:solidFill>
            <a:srgbClr val="041E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4"/>
          <p:cNvSpPr/>
          <p:nvPr/>
        </p:nvSpPr>
        <p:spPr>
          <a:xfrm rot="-2804330">
            <a:off x="7120702" y="2350347"/>
            <a:ext cx="1593293" cy="258840"/>
          </a:xfrm>
          <a:prstGeom prst="roundRect">
            <a:avLst>
              <a:gd name="adj" fmla="val 16667"/>
            </a:avLst>
          </a:prstGeom>
          <a:solidFill>
            <a:srgbClr val="041E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4"/>
          <p:cNvSpPr/>
          <p:nvPr/>
        </p:nvSpPr>
        <p:spPr>
          <a:xfrm rot="2700000">
            <a:off x="6620535" y="2640889"/>
            <a:ext cx="1720344" cy="1720344"/>
          </a:xfrm>
          <a:custGeom>
            <a:avLst/>
            <a:gdLst/>
            <a:ahLst/>
            <a:cxnLst/>
            <a:rect l="l" t="t" r="r" b="b"/>
            <a:pathLst>
              <a:path w="3734916" h="3734916" extrusionOk="0">
                <a:moveTo>
                  <a:pt x="535821" y="558109"/>
                </a:moveTo>
                <a:cubicBezTo>
                  <a:pt x="624095" y="469835"/>
                  <a:pt x="746045" y="415236"/>
                  <a:pt x="880746" y="415236"/>
                </a:cubicBezTo>
                <a:lnTo>
                  <a:pt x="1250169" y="415236"/>
                </a:lnTo>
                <a:lnTo>
                  <a:pt x="1522533" y="142872"/>
                </a:lnTo>
                <a:cubicBezTo>
                  <a:pt x="1713030" y="-47625"/>
                  <a:pt x="2021887" y="-47625"/>
                  <a:pt x="2212383" y="142872"/>
                </a:cubicBezTo>
                <a:lnTo>
                  <a:pt x="2484747" y="415236"/>
                </a:lnTo>
                <a:lnTo>
                  <a:pt x="2831881" y="415236"/>
                </a:lnTo>
                <a:cubicBezTo>
                  <a:pt x="3101284" y="415236"/>
                  <a:pt x="3319679" y="633631"/>
                  <a:pt x="3319679" y="903034"/>
                </a:cubicBezTo>
                <a:lnTo>
                  <a:pt x="3319679" y="1250168"/>
                </a:lnTo>
                <a:lnTo>
                  <a:pt x="3592044" y="1522533"/>
                </a:lnTo>
                <a:cubicBezTo>
                  <a:pt x="3782541" y="1713030"/>
                  <a:pt x="3782541" y="2021887"/>
                  <a:pt x="3592044" y="2212383"/>
                </a:cubicBezTo>
                <a:lnTo>
                  <a:pt x="3319679" y="2484749"/>
                </a:lnTo>
                <a:lnTo>
                  <a:pt x="3319679" y="2854169"/>
                </a:lnTo>
                <a:cubicBezTo>
                  <a:pt x="3319679" y="3123572"/>
                  <a:pt x="3101284" y="3341967"/>
                  <a:pt x="2831881" y="3341967"/>
                </a:cubicBezTo>
                <a:lnTo>
                  <a:pt x="2462461" y="3341967"/>
                </a:lnTo>
                <a:lnTo>
                  <a:pt x="2212383" y="3592044"/>
                </a:lnTo>
                <a:cubicBezTo>
                  <a:pt x="2021887" y="3782541"/>
                  <a:pt x="1713030" y="3782541"/>
                  <a:pt x="1522533" y="3592044"/>
                </a:cubicBezTo>
                <a:lnTo>
                  <a:pt x="1272456" y="3341967"/>
                </a:lnTo>
                <a:lnTo>
                  <a:pt x="880746" y="3341967"/>
                </a:lnTo>
                <a:cubicBezTo>
                  <a:pt x="611343" y="3341967"/>
                  <a:pt x="392948" y="3123572"/>
                  <a:pt x="392948" y="2854169"/>
                </a:cubicBezTo>
                <a:lnTo>
                  <a:pt x="392948" y="2462459"/>
                </a:lnTo>
                <a:lnTo>
                  <a:pt x="142872" y="2212383"/>
                </a:lnTo>
                <a:cubicBezTo>
                  <a:pt x="-47625" y="2021887"/>
                  <a:pt x="-47625" y="1713030"/>
                  <a:pt x="142872" y="1522533"/>
                </a:cubicBezTo>
                <a:lnTo>
                  <a:pt x="392948" y="1272457"/>
                </a:lnTo>
                <a:lnTo>
                  <a:pt x="392948" y="903034"/>
                </a:lnTo>
                <a:cubicBezTo>
                  <a:pt x="392948" y="768333"/>
                  <a:pt x="447547" y="646383"/>
                  <a:pt x="535821" y="558109"/>
                </a:cubicBezTo>
                <a:close/>
              </a:path>
            </a:pathLst>
          </a:cu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34"/>
          <p:cNvPicPr preferRelativeResize="0"/>
          <p:nvPr/>
        </p:nvPicPr>
        <p:blipFill rotWithShape="1">
          <a:blip r:embed="rId4">
            <a:alphaModFix/>
          </a:blip>
          <a:srcRect l="308" t="817" r="64847" b="68291"/>
          <a:stretch/>
        </p:blipFill>
        <p:spPr>
          <a:xfrm>
            <a:off x="6702927" y="2769801"/>
            <a:ext cx="1699707" cy="1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/>
          <p:nvPr/>
        </p:nvSpPr>
        <p:spPr>
          <a:xfrm rot="10800000">
            <a:off x="6090928" y="0"/>
            <a:ext cx="6096000" cy="68580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5"/>
          <p:cNvSpPr/>
          <p:nvPr/>
        </p:nvSpPr>
        <p:spPr>
          <a:xfrm rot="-8100000">
            <a:off x="538499" y="-386704"/>
            <a:ext cx="7879942" cy="7879942"/>
          </a:xfrm>
          <a:custGeom>
            <a:avLst/>
            <a:gdLst/>
            <a:ahLst/>
            <a:cxnLst/>
            <a:rect l="l" t="t" r="r" b="b"/>
            <a:pathLst>
              <a:path w="7875562" h="7875562" extrusionOk="0">
                <a:moveTo>
                  <a:pt x="0" y="3202556"/>
                </a:moveTo>
                <a:lnTo>
                  <a:pt x="3202556" y="0"/>
                </a:lnTo>
                <a:lnTo>
                  <a:pt x="6562942" y="0"/>
                </a:lnTo>
                <a:cubicBezTo>
                  <a:pt x="7287882" y="0"/>
                  <a:pt x="7875562" y="587680"/>
                  <a:pt x="7875562" y="1312620"/>
                </a:cubicBezTo>
                <a:lnTo>
                  <a:pt x="7875562" y="5025670"/>
                </a:lnTo>
                <a:lnTo>
                  <a:pt x="5025671" y="7875562"/>
                </a:lnTo>
                <a:lnTo>
                  <a:pt x="1312620" y="7875562"/>
                </a:lnTo>
                <a:cubicBezTo>
                  <a:pt x="587680" y="7875562"/>
                  <a:pt x="0" y="7287882"/>
                  <a:pt x="0" y="65629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5"/>
          <p:cNvSpPr/>
          <p:nvPr/>
        </p:nvSpPr>
        <p:spPr>
          <a:xfrm rot="-8100000">
            <a:off x="-688957" y="-386706"/>
            <a:ext cx="7879942" cy="7879942"/>
          </a:xfrm>
          <a:custGeom>
            <a:avLst/>
            <a:gdLst/>
            <a:ahLst/>
            <a:cxnLst/>
            <a:rect l="l" t="t" r="r" b="b"/>
            <a:pathLst>
              <a:path w="7875562" h="7875562" extrusionOk="0">
                <a:moveTo>
                  <a:pt x="0" y="3202553"/>
                </a:moveTo>
                <a:lnTo>
                  <a:pt x="3202554" y="0"/>
                </a:lnTo>
                <a:lnTo>
                  <a:pt x="5894760" y="0"/>
                </a:lnTo>
                <a:lnTo>
                  <a:pt x="7875562" y="1980802"/>
                </a:lnTo>
                <a:lnTo>
                  <a:pt x="7875562" y="5025668"/>
                </a:lnTo>
                <a:lnTo>
                  <a:pt x="5025668" y="7875562"/>
                </a:lnTo>
                <a:lnTo>
                  <a:pt x="1312620" y="7875562"/>
                </a:lnTo>
                <a:cubicBezTo>
                  <a:pt x="587680" y="7875562"/>
                  <a:pt x="0" y="7287882"/>
                  <a:pt x="0" y="65629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5"/>
          <p:cNvSpPr/>
          <p:nvPr/>
        </p:nvSpPr>
        <p:spPr>
          <a:xfrm rot="-8100000">
            <a:off x="-2654959" y="-695786"/>
            <a:ext cx="8549402" cy="8372967"/>
          </a:xfrm>
          <a:custGeom>
            <a:avLst/>
            <a:gdLst/>
            <a:ahLst/>
            <a:cxnLst/>
            <a:rect l="l" t="t" r="r" b="b"/>
            <a:pathLst>
              <a:path w="8544650" h="8368313" extrusionOk="0">
                <a:moveTo>
                  <a:pt x="1745780" y="1949532"/>
                </a:moveTo>
                <a:lnTo>
                  <a:pt x="3695312" y="0"/>
                </a:lnTo>
                <a:lnTo>
                  <a:pt x="4188063" y="492751"/>
                </a:lnTo>
                <a:lnTo>
                  <a:pt x="7875562" y="4180250"/>
                </a:lnTo>
                <a:lnTo>
                  <a:pt x="8544650" y="4849338"/>
                </a:lnTo>
                <a:lnTo>
                  <a:pt x="7875562" y="5518426"/>
                </a:lnTo>
                <a:lnTo>
                  <a:pt x="6595118" y="6798870"/>
                </a:lnTo>
                <a:lnTo>
                  <a:pt x="5025675" y="8368313"/>
                </a:lnTo>
                <a:lnTo>
                  <a:pt x="1312620" y="8368313"/>
                </a:lnTo>
                <a:cubicBezTo>
                  <a:pt x="587680" y="8368313"/>
                  <a:pt x="0" y="7780633"/>
                  <a:pt x="0" y="7055693"/>
                </a:cubicBezTo>
                <a:lnTo>
                  <a:pt x="0" y="3695312"/>
                </a:lnTo>
                <a:lnTo>
                  <a:pt x="1745780" y="1949532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5"/>
          <p:cNvSpPr txBox="1">
            <a:spLocks noGrp="1"/>
          </p:cNvSpPr>
          <p:nvPr>
            <p:ph type="title"/>
          </p:nvPr>
        </p:nvSpPr>
        <p:spPr>
          <a:xfrm>
            <a:off x="1911916" y="2831240"/>
            <a:ext cx="5832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</a:pPr>
            <a:r>
              <a:rPr lang="en" sz="4800">
                <a:solidFill>
                  <a:schemeClr val="accent3"/>
                </a:solidFill>
              </a:rPr>
              <a:t>Здесь мы показываем видео</a:t>
            </a:r>
            <a:endParaRPr sz="48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</a:pPr>
            <a:endParaRPr sz="4800">
              <a:solidFill>
                <a:schemeClr val="accent3"/>
              </a:solidFill>
            </a:endParaRPr>
          </a:p>
        </p:txBody>
      </p:sp>
      <p:sp>
        <p:nvSpPr>
          <p:cNvPr id="204" name="Google Shape;204;p35"/>
          <p:cNvSpPr/>
          <p:nvPr/>
        </p:nvSpPr>
        <p:spPr>
          <a:xfrm>
            <a:off x="8649071" y="5637975"/>
            <a:ext cx="30666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 flipH="1">
            <a:off x="-591400" y="5777775"/>
            <a:ext cx="5737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2ADF7"/>
                </a:solidFill>
              </a:rPr>
              <a:t>https://drive.google.com/file/d/1OH5VDZXFemnDvX9Y9PSBIp2KuxaE0xMS/view?usp=drivesdk</a:t>
            </a:r>
            <a:endParaRPr sz="1000">
              <a:solidFill>
                <a:srgbClr val="52ADF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/>
          <p:nvPr/>
        </p:nvSpPr>
        <p:spPr>
          <a:xfrm rot="-2700000">
            <a:off x="7433444" y="1738374"/>
            <a:ext cx="7487277" cy="5082023"/>
          </a:xfrm>
          <a:custGeom>
            <a:avLst/>
            <a:gdLst/>
            <a:ahLst/>
            <a:cxnLst/>
            <a:rect l="l" t="t" r="r" b="b"/>
            <a:pathLst>
              <a:path w="7487277" h="5082023" extrusionOk="0">
                <a:moveTo>
                  <a:pt x="7449348" y="194755"/>
                </a:moveTo>
                <a:lnTo>
                  <a:pt x="7487277" y="232684"/>
                </a:lnTo>
                <a:lnTo>
                  <a:pt x="2637938" y="5082023"/>
                </a:lnTo>
                <a:lnTo>
                  <a:pt x="0" y="2444085"/>
                </a:lnTo>
                <a:lnTo>
                  <a:pt x="0" y="1350691"/>
                </a:lnTo>
                <a:cubicBezTo>
                  <a:pt x="0" y="604725"/>
                  <a:pt x="604725" y="0"/>
                  <a:pt x="1350691" y="0"/>
                </a:cubicBezTo>
                <a:lnTo>
                  <a:pt x="6753293" y="0"/>
                </a:lnTo>
                <a:cubicBezTo>
                  <a:pt x="6986407" y="0"/>
                  <a:pt x="7205729" y="59055"/>
                  <a:pt x="7397113" y="163021"/>
                </a:cubicBezTo>
                <a:close/>
              </a:path>
            </a:pathLst>
          </a:cu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6"/>
          <p:cNvSpPr txBox="1"/>
          <p:nvPr/>
        </p:nvSpPr>
        <p:spPr>
          <a:xfrm>
            <a:off x="1483235" y="4279385"/>
            <a:ext cx="2683566" cy="2002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None/>
            </a:pPr>
            <a:r>
              <a:rPr lang="en" sz="3500" b="1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500" b="1" i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None/>
            </a:pPr>
            <a:r>
              <a:rPr lang="en" sz="1800" b="1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Eventbrite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None/>
            </a:pPr>
            <a:r>
              <a:rPr lang="en" sz="160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Одно из самых популярных в данном сегменте приложений.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None/>
            </a:pPr>
            <a:r>
              <a:rPr lang="en" sz="160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Нет карты + 10 эвентов в Москве</a:t>
            </a:r>
            <a:endParaRPr sz="1600" b="0" i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6"/>
          <p:cNvSpPr txBox="1"/>
          <p:nvPr/>
        </p:nvSpPr>
        <p:spPr>
          <a:xfrm>
            <a:off x="5034818" y="4279384"/>
            <a:ext cx="2435087" cy="2180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None/>
            </a:pPr>
            <a:r>
              <a:rPr lang="en" sz="3500" b="1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None/>
            </a:pPr>
            <a:r>
              <a:rPr lang="en" sz="1800" b="1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Meetup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None/>
            </a:pPr>
            <a:r>
              <a:rPr lang="en" sz="180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Тоже есть карта, но американское, находит в Москве 8 мероприятий против 500</a:t>
            </a:r>
            <a:endParaRPr sz="1800" b="0" i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6"/>
          <p:cNvSpPr txBox="1"/>
          <p:nvPr/>
        </p:nvSpPr>
        <p:spPr>
          <a:xfrm>
            <a:off x="8606001" y="4296025"/>
            <a:ext cx="2820000" cy="20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en" sz="35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Explory</a:t>
            </a: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Находит</a:t>
            </a:r>
            <a:r>
              <a:rPr lang="en" sz="1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только образовательные мероприятия и концерты, причем имеющие рейтинг</a:t>
            </a:r>
            <a:endParaRPr sz="16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6"/>
          <p:cNvSpPr txBox="1"/>
          <p:nvPr/>
        </p:nvSpPr>
        <p:spPr>
          <a:xfrm>
            <a:off x="11293187" y="6356350"/>
            <a:ext cx="6152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6"/>
          <p:cNvSpPr txBox="1"/>
          <p:nvPr/>
        </p:nvSpPr>
        <p:spPr>
          <a:xfrm>
            <a:off x="425660" y="440277"/>
            <a:ext cx="3929624" cy="1186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</a:pPr>
            <a:r>
              <a:rPr lang="en" sz="36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Конкуренты</a:t>
            </a:r>
            <a:endParaRPr sz="3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6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 l="3269" t="-1211" r="38522" b="1210"/>
          <a:stretch/>
        </p:blipFill>
        <p:spPr>
          <a:xfrm>
            <a:off x="1293601" y="1614121"/>
            <a:ext cx="2435225" cy="24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1169" t="1739" r="-1169" b="14225"/>
          <a:stretch/>
        </p:blipFill>
        <p:spPr>
          <a:xfrm>
            <a:off x="4772737" y="1614121"/>
            <a:ext cx="2435088" cy="2435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 t="17409" b="17409"/>
          <a:stretch/>
        </p:blipFill>
        <p:spPr>
          <a:xfrm>
            <a:off x="8324550" y="1540550"/>
            <a:ext cx="2508650" cy="25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/>
          <p:nvPr/>
        </p:nvSpPr>
        <p:spPr>
          <a:xfrm>
            <a:off x="3689869" y="4175868"/>
            <a:ext cx="1732968" cy="1732968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7"/>
          <p:cNvSpPr/>
          <p:nvPr/>
        </p:nvSpPr>
        <p:spPr>
          <a:xfrm>
            <a:off x="6811882" y="4178240"/>
            <a:ext cx="1732968" cy="1732968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7"/>
          <p:cNvSpPr/>
          <p:nvPr/>
        </p:nvSpPr>
        <p:spPr>
          <a:xfrm>
            <a:off x="6811882" y="1028058"/>
            <a:ext cx="1732968" cy="1732968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7"/>
          <p:cNvSpPr/>
          <p:nvPr/>
        </p:nvSpPr>
        <p:spPr>
          <a:xfrm>
            <a:off x="3689869" y="1030430"/>
            <a:ext cx="1732968" cy="1732968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7"/>
          <p:cNvSpPr/>
          <p:nvPr/>
        </p:nvSpPr>
        <p:spPr>
          <a:xfrm>
            <a:off x="588025" y="4503750"/>
            <a:ext cx="28896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</a:rPr>
              <a:t>Рекомендации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Добавление рекомендаций от приложения         (коммерческих, естественно</a:t>
            </a:r>
            <a:r>
              <a:rPr lang="en" b="1">
                <a:solidFill>
                  <a:schemeClr val="accent3"/>
                </a:solidFill>
              </a:rPr>
              <a:t>:)</a:t>
            </a:r>
            <a:r>
              <a:rPr lang="en">
                <a:solidFill>
                  <a:schemeClr val="accent3"/>
                </a:solidFill>
              </a:rPr>
              <a:t> )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7"/>
          <p:cNvSpPr/>
          <p:nvPr/>
        </p:nvSpPr>
        <p:spPr>
          <a:xfrm>
            <a:off x="868914" y="1283961"/>
            <a:ext cx="260867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</a:rPr>
              <a:t>мини-СОЦСЕТЬ</a:t>
            </a:r>
            <a:endParaRPr sz="500"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Синхронизация с друзьями, чтобы планировать совместные выходы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7"/>
          <p:cNvSpPr/>
          <p:nvPr/>
        </p:nvSpPr>
        <p:spPr>
          <a:xfrm>
            <a:off x="8714409" y="1283961"/>
            <a:ext cx="260867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</a:rPr>
              <a:t>Фильтры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Отфильтровка мероприятий по тематикам (концерт / лекция / спорт)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7"/>
          <p:cNvSpPr/>
          <p:nvPr/>
        </p:nvSpPr>
        <p:spPr>
          <a:xfrm>
            <a:off x="8714408" y="4503743"/>
            <a:ext cx="260867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</a:rPr>
              <a:t>Покупка билетов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Возможность покупки билетов на концерты/спектакли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7" descr="Рубашка"/>
          <p:cNvSpPr/>
          <p:nvPr/>
        </p:nvSpPr>
        <p:spPr>
          <a:xfrm>
            <a:off x="7242147" y="1518541"/>
            <a:ext cx="833293" cy="737595"/>
          </a:xfrm>
          <a:custGeom>
            <a:avLst/>
            <a:gdLst/>
            <a:ahLst/>
            <a:cxnLst/>
            <a:rect l="l" t="t" r="r" b="b"/>
            <a:pathLst>
              <a:path w="833293" h="737595" extrusionOk="0">
                <a:moveTo>
                  <a:pt x="828127" y="194670"/>
                </a:moveTo>
                <a:lnTo>
                  <a:pt x="689062" y="58463"/>
                </a:lnTo>
                <a:cubicBezTo>
                  <a:pt x="685252" y="54653"/>
                  <a:pt x="680489" y="51795"/>
                  <a:pt x="675727" y="49890"/>
                </a:cubicBezTo>
                <a:lnTo>
                  <a:pt x="546187" y="1313"/>
                </a:lnTo>
                <a:cubicBezTo>
                  <a:pt x="539519" y="-1545"/>
                  <a:pt x="530947" y="360"/>
                  <a:pt x="526184" y="6075"/>
                </a:cubicBezTo>
                <a:cubicBezTo>
                  <a:pt x="498562" y="34650"/>
                  <a:pt x="459509" y="52748"/>
                  <a:pt x="416647" y="52748"/>
                </a:cubicBezTo>
                <a:cubicBezTo>
                  <a:pt x="373784" y="52748"/>
                  <a:pt x="334732" y="34650"/>
                  <a:pt x="307109" y="6075"/>
                </a:cubicBezTo>
                <a:cubicBezTo>
                  <a:pt x="302347" y="360"/>
                  <a:pt x="293774" y="-592"/>
                  <a:pt x="287107" y="1313"/>
                </a:cubicBezTo>
                <a:lnTo>
                  <a:pt x="157567" y="49890"/>
                </a:lnTo>
                <a:cubicBezTo>
                  <a:pt x="152804" y="51795"/>
                  <a:pt x="148042" y="54653"/>
                  <a:pt x="144232" y="58463"/>
                </a:cubicBezTo>
                <a:lnTo>
                  <a:pt x="5167" y="194670"/>
                </a:lnTo>
                <a:cubicBezTo>
                  <a:pt x="-2453" y="203243"/>
                  <a:pt x="-1501" y="216578"/>
                  <a:pt x="7072" y="223245"/>
                </a:cubicBezTo>
                <a:lnTo>
                  <a:pt x="134707" y="319448"/>
                </a:lnTo>
                <a:cubicBezTo>
                  <a:pt x="142327" y="325163"/>
                  <a:pt x="152804" y="325163"/>
                  <a:pt x="159472" y="318495"/>
                </a:cubicBezTo>
                <a:lnTo>
                  <a:pt x="207097" y="273728"/>
                </a:lnTo>
                <a:lnTo>
                  <a:pt x="207097" y="737595"/>
                </a:lnTo>
                <a:lnTo>
                  <a:pt x="626197" y="737595"/>
                </a:lnTo>
                <a:lnTo>
                  <a:pt x="626197" y="274680"/>
                </a:lnTo>
                <a:lnTo>
                  <a:pt x="673822" y="319448"/>
                </a:lnTo>
                <a:cubicBezTo>
                  <a:pt x="680489" y="326115"/>
                  <a:pt x="691919" y="326115"/>
                  <a:pt x="698587" y="320400"/>
                </a:cubicBezTo>
                <a:lnTo>
                  <a:pt x="826222" y="223245"/>
                </a:lnTo>
                <a:cubicBezTo>
                  <a:pt x="834794" y="216578"/>
                  <a:pt x="835747" y="203243"/>
                  <a:pt x="828127" y="194670"/>
                </a:cubicBezTo>
                <a:close/>
              </a:path>
            </a:pathLst>
          </a:custGeom>
          <a:noFill/>
          <a:ln w="38100" cap="flat" cmpd="sng">
            <a:solidFill>
              <a:srgbClr val="1155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4438393" y="3091646"/>
            <a:ext cx="3315213" cy="83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</a:pPr>
            <a:r>
              <a:rPr lang="en" sz="2800" b="1">
                <a:solidFill>
                  <a:schemeClr val="accent3"/>
                </a:solidFill>
              </a:rPr>
              <a:t>Точки роста</a:t>
            </a:r>
            <a:r>
              <a:rPr lang="en" sz="2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accent3"/>
                </a:solidFill>
              </a:rPr>
              <a:t>Небольшие дополнения</a:t>
            </a:r>
            <a:endParaRPr sz="2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7" descr="Сердце"/>
          <p:cNvSpPr/>
          <p:nvPr/>
        </p:nvSpPr>
        <p:spPr>
          <a:xfrm>
            <a:off x="4170673" y="4753069"/>
            <a:ext cx="771360" cy="730864"/>
          </a:xfrm>
          <a:custGeom>
            <a:avLst/>
            <a:gdLst/>
            <a:ahLst/>
            <a:cxnLst/>
            <a:rect l="l" t="t" r="r" b="b"/>
            <a:pathLst>
              <a:path w="647700" h="613696" extrusionOk="0">
                <a:moveTo>
                  <a:pt x="323850" y="127922"/>
                </a:moveTo>
                <a:cubicBezTo>
                  <a:pt x="203835" y="-110203"/>
                  <a:pt x="0" y="32672"/>
                  <a:pt x="0" y="166022"/>
                </a:cubicBezTo>
                <a:cubicBezTo>
                  <a:pt x="0" y="366047"/>
                  <a:pt x="323850" y="613697"/>
                  <a:pt x="323850" y="613697"/>
                </a:cubicBezTo>
                <a:cubicBezTo>
                  <a:pt x="323850" y="613697"/>
                  <a:pt x="647700" y="366047"/>
                  <a:pt x="647700" y="166022"/>
                </a:cubicBezTo>
                <a:cubicBezTo>
                  <a:pt x="647700" y="32672"/>
                  <a:pt x="443865" y="-110203"/>
                  <a:pt x="323850" y="127922"/>
                </a:cubicBezTo>
                <a:close/>
              </a:path>
            </a:pathLst>
          </a:custGeom>
          <a:noFill/>
          <a:ln w="38100" cap="flat" cmpd="sng">
            <a:solidFill>
              <a:srgbClr val="1155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7" descr="Облако"/>
          <p:cNvSpPr/>
          <p:nvPr/>
        </p:nvSpPr>
        <p:spPr>
          <a:xfrm>
            <a:off x="4135008" y="1657022"/>
            <a:ext cx="842690" cy="479786"/>
          </a:xfrm>
          <a:custGeom>
            <a:avLst/>
            <a:gdLst/>
            <a:ahLst/>
            <a:cxnLst/>
            <a:rect l="l" t="t" r="r" b="b"/>
            <a:pathLst>
              <a:path w="802774" h="457059" extrusionOk="0">
                <a:moveTo>
                  <a:pt x="689427" y="227507"/>
                </a:moveTo>
                <a:cubicBezTo>
                  <a:pt x="686570" y="227507"/>
                  <a:pt x="682760" y="227507"/>
                  <a:pt x="679902" y="227507"/>
                </a:cubicBezTo>
                <a:cubicBezTo>
                  <a:pt x="679902" y="227507"/>
                  <a:pt x="679902" y="227507"/>
                  <a:pt x="679902" y="227507"/>
                </a:cubicBezTo>
                <a:cubicBezTo>
                  <a:pt x="679902" y="180834"/>
                  <a:pt x="657043" y="137972"/>
                  <a:pt x="619895" y="111302"/>
                </a:cubicBezTo>
                <a:cubicBezTo>
                  <a:pt x="581795" y="84632"/>
                  <a:pt x="533218" y="77964"/>
                  <a:pt x="489403" y="93204"/>
                </a:cubicBezTo>
                <a:cubicBezTo>
                  <a:pt x="453208" y="22719"/>
                  <a:pt x="373198" y="-13476"/>
                  <a:pt x="296998" y="4622"/>
                </a:cubicBezTo>
                <a:cubicBezTo>
                  <a:pt x="220797" y="22719"/>
                  <a:pt x="165552" y="91299"/>
                  <a:pt x="165552" y="170357"/>
                </a:cubicBezTo>
                <a:cubicBezTo>
                  <a:pt x="165552" y="170357"/>
                  <a:pt x="165552" y="171309"/>
                  <a:pt x="165552" y="172262"/>
                </a:cubicBezTo>
                <a:cubicBezTo>
                  <a:pt x="113165" y="163689"/>
                  <a:pt x="60777" y="185597"/>
                  <a:pt x="28392" y="227507"/>
                </a:cubicBezTo>
                <a:cubicBezTo>
                  <a:pt x="-3040" y="270369"/>
                  <a:pt x="-8755" y="326567"/>
                  <a:pt x="13152" y="374192"/>
                </a:cubicBezTo>
                <a:cubicBezTo>
                  <a:pt x="36012" y="421817"/>
                  <a:pt x="83637" y="453249"/>
                  <a:pt x="136025" y="456107"/>
                </a:cubicBezTo>
                <a:lnTo>
                  <a:pt x="136025" y="457059"/>
                </a:lnTo>
                <a:lnTo>
                  <a:pt x="688475" y="457059"/>
                </a:lnTo>
                <a:cubicBezTo>
                  <a:pt x="751340" y="457059"/>
                  <a:pt x="802775" y="405624"/>
                  <a:pt x="802775" y="342759"/>
                </a:cubicBezTo>
                <a:cubicBezTo>
                  <a:pt x="802775" y="279894"/>
                  <a:pt x="752293" y="227507"/>
                  <a:pt x="689427" y="227507"/>
                </a:cubicBezTo>
                <a:close/>
              </a:path>
            </a:pathLst>
          </a:custGeom>
          <a:noFill/>
          <a:ln w="38100" cap="flat" cmpd="sng">
            <a:solidFill>
              <a:srgbClr val="1155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11293187" y="6356350"/>
            <a:ext cx="6152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7" descr="Хозяйственная сумка"/>
          <p:cNvSpPr/>
          <p:nvPr/>
        </p:nvSpPr>
        <p:spPr>
          <a:xfrm>
            <a:off x="7292925" y="4625387"/>
            <a:ext cx="770882" cy="833914"/>
          </a:xfrm>
          <a:custGeom>
            <a:avLst/>
            <a:gdLst/>
            <a:ahLst/>
            <a:cxnLst/>
            <a:rect l="l" t="t" r="r" b="b"/>
            <a:pathLst>
              <a:path w="415570" h="572154" extrusionOk="0">
                <a:moveTo>
                  <a:pt x="339417" y="514939"/>
                </a:moveTo>
                <a:lnTo>
                  <a:pt x="356972" y="237964"/>
                </a:lnTo>
                <a:lnTo>
                  <a:pt x="375177" y="479179"/>
                </a:lnTo>
                <a:lnTo>
                  <a:pt x="339417" y="514939"/>
                </a:lnTo>
                <a:close/>
                <a:moveTo>
                  <a:pt x="299106" y="533144"/>
                </a:moveTo>
                <a:lnTo>
                  <a:pt x="39036" y="533144"/>
                </a:lnTo>
                <a:lnTo>
                  <a:pt x="61792" y="169046"/>
                </a:lnTo>
                <a:lnTo>
                  <a:pt x="90400" y="169046"/>
                </a:lnTo>
                <a:lnTo>
                  <a:pt x="90400" y="221060"/>
                </a:lnTo>
                <a:cubicBezTo>
                  <a:pt x="90400" y="228211"/>
                  <a:pt x="96252" y="234063"/>
                  <a:pt x="103404" y="234063"/>
                </a:cubicBezTo>
                <a:cubicBezTo>
                  <a:pt x="110556" y="234063"/>
                  <a:pt x="116407" y="228211"/>
                  <a:pt x="116407" y="221060"/>
                </a:cubicBezTo>
                <a:lnTo>
                  <a:pt x="116407" y="169046"/>
                </a:lnTo>
                <a:lnTo>
                  <a:pt x="246442" y="169046"/>
                </a:lnTo>
                <a:lnTo>
                  <a:pt x="246442" y="221060"/>
                </a:lnTo>
                <a:cubicBezTo>
                  <a:pt x="246442" y="228211"/>
                  <a:pt x="252294" y="234063"/>
                  <a:pt x="259446" y="234063"/>
                </a:cubicBezTo>
                <a:cubicBezTo>
                  <a:pt x="266598" y="234063"/>
                  <a:pt x="272449" y="228211"/>
                  <a:pt x="272449" y="221060"/>
                </a:cubicBezTo>
                <a:lnTo>
                  <a:pt x="272449" y="169046"/>
                </a:lnTo>
                <a:lnTo>
                  <a:pt x="321862" y="169046"/>
                </a:lnTo>
                <a:lnTo>
                  <a:pt x="299106" y="533144"/>
                </a:lnTo>
                <a:close/>
                <a:moveTo>
                  <a:pt x="116407" y="104028"/>
                </a:moveTo>
                <a:cubicBezTo>
                  <a:pt x="116407" y="74120"/>
                  <a:pt x="136563" y="49413"/>
                  <a:pt x="163870" y="41611"/>
                </a:cubicBezTo>
                <a:cubicBezTo>
                  <a:pt x="154117" y="55915"/>
                  <a:pt x="148916" y="72820"/>
                  <a:pt x="148916" y="91025"/>
                </a:cubicBezTo>
                <a:lnTo>
                  <a:pt x="148916" y="130035"/>
                </a:lnTo>
                <a:lnTo>
                  <a:pt x="116407" y="130035"/>
                </a:lnTo>
                <a:lnTo>
                  <a:pt x="116407" y="104028"/>
                </a:lnTo>
                <a:close/>
                <a:moveTo>
                  <a:pt x="198329" y="40961"/>
                </a:moveTo>
                <a:cubicBezTo>
                  <a:pt x="226287" y="48113"/>
                  <a:pt x="246442" y="73470"/>
                  <a:pt x="246442" y="104028"/>
                </a:cubicBezTo>
                <a:lnTo>
                  <a:pt x="246442" y="130035"/>
                </a:lnTo>
                <a:lnTo>
                  <a:pt x="174923" y="130035"/>
                </a:lnTo>
                <a:lnTo>
                  <a:pt x="174923" y="91025"/>
                </a:lnTo>
                <a:cubicBezTo>
                  <a:pt x="174923" y="70869"/>
                  <a:pt x="184025" y="53314"/>
                  <a:pt x="198329" y="40961"/>
                </a:cubicBezTo>
                <a:close/>
                <a:moveTo>
                  <a:pt x="239940" y="26007"/>
                </a:moveTo>
                <a:cubicBezTo>
                  <a:pt x="275700" y="26007"/>
                  <a:pt x="304958" y="55265"/>
                  <a:pt x="304958" y="91025"/>
                </a:cubicBezTo>
                <a:lnTo>
                  <a:pt x="304958" y="130035"/>
                </a:lnTo>
                <a:lnTo>
                  <a:pt x="272449" y="130035"/>
                </a:lnTo>
                <a:lnTo>
                  <a:pt x="272449" y="104028"/>
                </a:lnTo>
                <a:cubicBezTo>
                  <a:pt x="272449" y="71519"/>
                  <a:pt x="255545" y="42912"/>
                  <a:pt x="229538" y="26657"/>
                </a:cubicBezTo>
                <a:cubicBezTo>
                  <a:pt x="232788" y="26657"/>
                  <a:pt x="236690" y="26007"/>
                  <a:pt x="239940" y="26007"/>
                </a:cubicBezTo>
                <a:close/>
                <a:moveTo>
                  <a:pt x="389481" y="154742"/>
                </a:moveTo>
                <a:cubicBezTo>
                  <a:pt x="388831" y="141088"/>
                  <a:pt x="377127" y="130035"/>
                  <a:pt x="363474" y="130035"/>
                </a:cubicBezTo>
                <a:lnTo>
                  <a:pt x="335516" y="130035"/>
                </a:lnTo>
                <a:cubicBezTo>
                  <a:pt x="348520" y="130035"/>
                  <a:pt x="359573" y="139788"/>
                  <a:pt x="361523" y="152141"/>
                </a:cubicBezTo>
                <a:cubicBezTo>
                  <a:pt x="359573" y="139788"/>
                  <a:pt x="349170" y="130035"/>
                  <a:pt x="335516" y="130035"/>
                </a:cubicBezTo>
                <a:lnTo>
                  <a:pt x="330965" y="130035"/>
                </a:lnTo>
                <a:lnTo>
                  <a:pt x="330965" y="91025"/>
                </a:lnTo>
                <a:cubicBezTo>
                  <a:pt x="330965" y="40961"/>
                  <a:pt x="290004" y="0"/>
                  <a:pt x="239940" y="0"/>
                </a:cubicBezTo>
                <a:cubicBezTo>
                  <a:pt x="222386" y="0"/>
                  <a:pt x="206131" y="5201"/>
                  <a:pt x="192478" y="13654"/>
                </a:cubicBezTo>
                <a:cubicBezTo>
                  <a:pt x="188577" y="13004"/>
                  <a:pt x="185326" y="13004"/>
                  <a:pt x="181425" y="13004"/>
                </a:cubicBezTo>
                <a:cubicBezTo>
                  <a:pt x="131361" y="13004"/>
                  <a:pt x="90400" y="53965"/>
                  <a:pt x="90400" y="104028"/>
                </a:cubicBezTo>
                <a:lnTo>
                  <a:pt x="90400" y="130035"/>
                </a:lnTo>
                <a:lnTo>
                  <a:pt x="50089" y="130035"/>
                </a:lnTo>
                <a:cubicBezTo>
                  <a:pt x="36436" y="130035"/>
                  <a:pt x="24732" y="140438"/>
                  <a:pt x="24082" y="154742"/>
                </a:cubicBezTo>
                <a:lnTo>
                  <a:pt x="26" y="544847"/>
                </a:lnTo>
                <a:cubicBezTo>
                  <a:pt x="-624" y="559801"/>
                  <a:pt x="11079" y="572154"/>
                  <a:pt x="26033" y="572154"/>
                </a:cubicBezTo>
                <a:lnTo>
                  <a:pt x="312110" y="572154"/>
                </a:lnTo>
                <a:lnTo>
                  <a:pt x="327064" y="572154"/>
                </a:lnTo>
                <a:cubicBezTo>
                  <a:pt x="334216" y="572154"/>
                  <a:pt x="341368" y="568903"/>
                  <a:pt x="345919" y="563702"/>
                </a:cubicBezTo>
                <a:lnTo>
                  <a:pt x="407686" y="502585"/>
                </a:lnTo>
                <a:cubicBezTo>
                  <a:pt x="412887" y="497384"/>
                  <a:pt x="416138" y="489582"/>
                  <a:pt x="415488" y="482430"/>
                </a:cubicBezTo>
                <a:lnTo>
                  <a:pt x="389481" y="154742"/>
                </a:lnTo>
                <a:close/>
              </a:path>
            </a:pathLst>
          </a:cu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/>
          <p:nvPr/>
        </p:nvSpPr>
        <p:spPr>
          <a:xfrm rot="10800000">
            <a:off x="5727703" y="-174375"/>
            <a:ext cx="6096000" cy="68580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8"/>
          <p:cNvSpPr/>
          <p:nvPr/>
        </p:nvSpPr>
        <p:spPr>
          <a:xfrm rot="-8100000">
            <a:off x="540689" y="-381417"/>
            <a:ext cx="7875562" cy="7875562"/>
          </a:xfrm>
          <a:custGeom>
            <a:avLst/>
            <a:gdLst/>
            <a:ahLst/>
            <a:cxnLst/>
            <a:rect l="l" t="t" r="r" b="b"/>
            <a:pathLst>
              <a:path w="7875562" h="7875562" extrusionOk="0">
                <a:moveTo>
                  <a:pt x="0" y="3202556"/>
                </a:moveTo>
                <a:lnTo>
                  <a:pt x="3202556" y="0"/>
                </a:lnTo>
                <a:lnTo>
                  <a:pt x="6562942" y="0"/>
                </a:lnTo>
                <a:cubicBezTo>
                  <a:pt x="7287882" y="0"/>
                  <a:pt x="7875562" y="587680"/>
                  <a:pt x="7875562" y="1312620"/>
                </a:cubicBezTo>
                <a:lnTo>
                  <a:pt x="7875562" y="5025670"/>
                </a:lnTo>
                <a:lnTo>
                  <a:pt x="5025671" y="7875562"/>
                </a:lnTo>
                <a:lnTo>
                  <a:pt x="1312620" y="7875562"/>
                </a:lnTo>
                <a:cubicBezTo>
                  <a:pt x="587680" y="7875562"/>
                  <a:pt x="0" y="7287882"/>
                  <a:pt x="0" y="65629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8"/>
          <p:cNvSpPr/>
          <p:nvPr/>
        </p:nvSpPr>
        <p:spPr>
          <a:xfrm rot="-8100000">
            <a:off x="-686767" y="-381419"/>
            <a:ext cx="7875562" cy="7875562"/>
          </a:xfrm>
          <a:custGeom>
            <a:avLst/>
            <a:gdLst/>
            <a:ahLst/>
            <a:cxnLst/>
            <a:rect l="l" t="t" r="r" b="b"/>
            <a:pathLst>
              <a:path w="7875562" h="7875562" extrusionOk="0">
                <a:moveTo>
                  <a:pt x="0" y="3202553"/>
                </a:moveTo>
                <a:lnTo>
                  <a:pt x="3202554" y="0"/>
                </a:lnTo>
                <a:lnTo>
                  <a:pt x="5894760" y="0"/>
                </a:lnTo>
                <a:lnTo>
                  <a:pt x="7875562" y="1980802"/>
                </a:lnTo>
                <a:lnTo>
                  <a:pt x="7875562" y="5025668"/>
                </a:lnTo>
                <a:lnTo>
                  <a:pt x="5025668" y="7875562"/>
                </a:lnTo>
                <a:lnTo>
                  <a:pt x="1312620" y="7875562"/>
                </a:lnTo>
                <a:cubicBezTo>
                  <a:pt x="587680" y="7875562"/>
                  <a:pt x="0" y="7287882"/>
                  <a:pt x="0" y="65629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8"/>
          <p:cNvSpPr/>
          <p:nvPr/>
        </p:nvSpPr>
        <p:spPr>
          <a:xfrm rot="-8100000">
            <a:off x="-2652549" y="-690134"/>
            <a:ext cx="8544650" cy="8368313"/>
          </a:xfrm>
          <a:custGeom>
            <a:avLst/>
            <a:gdLst/>
            <a:ahLst/>
            <a:cxnLst/>
            <a:rect l="l" t="t" r="r" b="b"/>
            <a:pathLst>
              <a:path w="8544650" h="8368313" extrusionOk="0">
                <a:moveTo>
                  <a:pt x="1745780" y="1949532"/>
                </a:moveTo>
                <a:lnTo>
                  <a:pt x="3695312" y="0"/>
                </a:lnTo>
                <a:lnTo>
                  <a:pt x="4188063" y="492751"/>
                </a:lnTo>
                <a:lnTo>
                  <a:pt x="7875562" y="4180250"/>
                </a:lnTo>
                <a:lnTo>
                  <a:pt x="8544650" y="4849338"/>
                </a:lnTo>
                <a:lnTo>
                  <a:pt x="7875562" y="5518426"/>
                </a:lnTo>
                <a:lnTo>
                  <a:pt x="6595118" y="6798870"/>
                </a:lnTo>
                <a:lnTo>
                  <a:pt x="5025675" y="8368313"/>
                </a:lnTo>
                <a:lnTo>
                  <a:pt x="1312620" y="8368313"/>
                </a:lnTo>
                <a:cubicBezTo>
                  <a:pt x="587680" y="8368313"/>
                  <a:pt x="0" y="7780633"/>
                  <a:pt x="0" y="7055693"/>
                </a:cubicBezTo>
                <a:lnTo>
                  <a:pt x="0" y="3695312"/>
                </a:lnTo>
                <a:lnTo>
                  <a:pt x="1745780" y="1949532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title"/>
          </p:nvPr>
        </p:nvSpPr>
        <p:spPr>
          <a:xfrm>
            <a:off x="1911916" y="2831240"/>
            <a:ext cx="583276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</a:pPr>
            <a:r>
              <a:rPr lang="en" sz="4800">
                <a:solidFill>
                  <a:schemeClr val="accent3"/>
                </a:solidFill>
              </a:rPr>
              <a:t>Готовы ответить на ваши вопросы</a:t>
            </a:r>
            <a:endParaRPr sz="4000" b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8"/>
          <p:cNvSpPr/>
          <p:nvPr/>
        </p:nvSpPr>
        <p:spPr>
          <a:xfrm>
            <a:off x="8649071" y="5637975"/>
            <a:ext cx="306659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Пользовательские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32BDE"/>
      </a:accent1>
      <a:accent2>
        <a:srgbClr val="0E6AD1"/>
      </a:accent2>
      <a:accent3>
        <a:srgbClr val="252625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Широкоэкранный</PresentationFormat>
  <Paragraphs>79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Тема Office</vt:lpstr>
      <vt:lpstr>NPE Приложение: ПоближеБы</vt:lpstr>
      <vt:lpstr>Презентация PowerPoint</vt:lpstr>
      <vt:lpstr>Презентация PowerPoint</vt:lpstr>
      <vt:lpstr>Презентация PowerPoint</vt:lpstr>
      <vt:lpstr>Презентация PowerPoint</vt:lpstr>
      <vt:lpstr>Здесь мы показываем видео </vt:lpstr>
      <vt:lpstr>Презентация PowerPoint</vt:lpstr>
      <vt:lpstr>Презентация PowerPoint</vt:lpstr>
      <vt:lpstr>Готовы ответить на ваши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NPE Приложение: ПоближеБы</dc:title>
  <dc:creator>Пользователь</dc:creator>
  <cp:lastModifiedBy>Пользователь</cp:lastModifiedBy>
  <cp:revision>2</cp:revision>
  <dcterms:modified xsi:type="dcterms:W3CDTF">2022-10-12T15:52:09Z</dcterms:modified>
</cp:coreProperties>
</file>