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80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98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11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54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8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97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9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0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9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0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6011-119B-4596-B91B-292441D80BF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50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96011-119B-4596-B91B-292441D80BFE}" type="datetimeFigureOut">
              <a:rPr lang="ko-KR" altLang="en-US" smtClean="0"/>
              <a:t>2016-11-18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A12D9-E941-435B-97F0-53CCC371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67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ㅁㄴㅇㅍㅇㅁㅍㅁㅍㅁㄴㅊ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9244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제목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Windows 사용자</dc:creator>
  <cp:lastModifiedBy>Windows 사용자</cp:lastModifiedBy>
  <cp:revision>3</cp:revision>
  <dcterms:created xsi:type="dcterms:W3CDTF">2016-11-18T02:52:57Z</dcterms:created>
  <dcterms:modified xsi:type="dcterms:W3CDTF">2016-11-18T03:01:58Z</dcterms:modified>
</cp:coreProperties>
</file>