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0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9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0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24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제목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Windows 사용자</dc:creator>
  <cp:lastModifiedBy>Windows 사용자</cp:lastModifiedBy>
  <cp:revision>1</cp:revision>
  <dcterms:created xsi:type="dcterms:W3CDTF">2016-11-18T02:52:57Z</dcterms:created>
  <dcterms:modified xsi:type="dcterms:W3CDTF">2016-11-18T02:53:20Z</dcterms:modified>
</cp:coreProperties>
</file>