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ㅁㄴㅇㅍㅇㅁㅍㅁㅍㅁㄴㅊ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ㅇㄹㅇㄹㅇㄹ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내용</a:t>
            </a:r>
            <a:r>
              <a:rPr lang="en-US" altLang="ko-KR" smtClean="0"/>
              <a:t>3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5</cp:revision>
  <dcterms:created xsi:type="dcterms:W3CDTF">2016-11-18T02:52:57Z</dcterms:created>
  <dcterms:modified xsi:type="dcterms:W3CDTF">2016-11-21T02:41:53Z</dcterms:modified>
</cp:coreProperties>
</file>