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80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98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11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54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8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97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9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0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9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40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50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96011-119B-4596-B91B-292441D80BFE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67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err="1" smtClean="0"/>
              <a:t>ㅁㄴㅇㅍㅇㅁㅍㅁㅍㅁㄴㅊ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ㅇㄹㅇㄹㅇㄹ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내용</a:t>
            </a:r>
            <a:r>
              <a:rPr lang="en-US" altLang="ko-KR" smtClean="0"/>
              <a:t>3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1924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내용</a:t>
            </a:r>
            <a:r>
              <a:rPr lang="en-US" altLang="ko-KR" smtClean="0"/>
              <a:t>1</a:t>
            </a:r>
            <a:r>
              <a:rPr lang="ko-KR" altLang="en-US" smtClean="0"/>
              <a:t>번입니다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112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제목</vt:lpstr>
      <vt:lpstr>내용1번입니다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Windows 사용자</dc:creator>
  <cp:lastModifiedBy>Windows 사용자</cp:lastModifiedBy>
  <cp:revision>6</cp:revision>
  <dcterms:created xsi:type="dcterms:W3CDTF">2016-11-18T02:52:57Z</dcterms:created>
  <dcterms:modified xsi:type="dcterms:W3CDTF">2016-11-21T04:35:38Z</dcterms:modified>
</cp:coreProperties>
</file>